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277" r:id="rId4"/>
    <p:sldId id="276" r:id="rId5"/>
    <p:sldId id="275" r:id="rId6"/>
    <p:sldId id="274" r:id="rId7"/>
    <p:sldId id="272" r:id="rId8"/>
    <p:sldId id="273" r:id="rId9"/>
    <p:sldId id="278" r:id="rId10"/>
    <p:sldId id="269" r:id="rId11"/>
    <p:sldId id="267" r:id="rId12"/>
    <p:sldId id="283" r:id="rId13"/>
    <p:sldId id="280" r:id="rId14"/>
    <p:sldId id="281" r:id="rId15"/>
    <p:sldId id="279" r:id="rId16"/>
    <p:sldId id="265" r:id="rId17"/>
  </p:sldIdLst>
  <p:sldSz cx="12192000" cy="6858000"/>
  <p:notesSz cx="6808788" cy="99409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ter.hu/" TargetMode="External"/><Relationship Id="rId1" Type="http://schemas.openxmlformats.org/officeDocument/2006/relationships/hyperlink" Target="mailto:Madarasz.erik@soterline.hu" TargetMode="Externa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eningakademia.hu/plusz-pontok-ginop-6-1-6-17-kkv/" TargetMode="External"/><Relationship Id="rId1" Type="http://schemas.openxmlformats.org/officeDocument/2006/relationships/hyperlink" Target="http://www.treningakademia.hu/plusz-pontok-ginop-6-1-5-17/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ter.hu/" TargetMode="External"/><Relationship Id="rId1" Type="http://schemas.openxmlformats.org/officeDocument/2006/relationships/hyperlink" Target="mailto:Madarasz.erik@soterline.hu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eningakademia.hu/plusz-pontok-ginop-6-1-6-17-kkv/" TargetMode="External"/><Relationship Id="rId1" Type="http://schemas.openxmlformats.org/officeDocument/2006/relationships/hyperlink" Target="http://www.treningakademia.hu/plusz-pontok-ginop-6-1-5-17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73B2EA-A201-42CA-96CF-1E01E47ADA1A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716C7EED-2959-49E6-8DDA-452AFFF1F68F}">
      <dgm:prSet phldrT="[Szöveg]" custT="1"/>
      <dgm:spPr/>
      <dgm:t>
        <a:bodyPr/>
        <a:lstStyle/>
        <a:p>
          <a:r>
            <a:rPr lang="hu-HU" sz="2200" b="1" dirty="0" smtClean="0">
              <a:solidFill>
                <a:schemeClr val="bg1"/>
              </a:solidFill>
            </a:rPr>
            <a:t>Madarász Erik</a:t>
          </a:r>
          <a:endParaRPr lang="hu-HU" sz="2200" dirty="0">
            <a:solidFill>
              <a:schemeClr val="bg1"/>
            </a:solidFill>
          </a:endParaRPr>
        </a:p>
      </dgm:t>
    </dgm:pt>
    <dgm:pt modelId="{D1B7BCD9-F28E-4C3C-A8F9-1D7C12270C0B}" type="parTrans" cxnId="{83F49329-B66C-48AE-877C-0A8FBFB6B052}">
      <dgm:prSet/>
      <dgm:spPr/>
      <dgm:t>
        <a:bodyPr/>
        <a:lstStyle/>
        <a:p>
          <a:endParaRPr lang="hu-HU" sz="2200"/>
        </a:p>
      </dgm:t>
    </dgm:pt>
    <dgm:pt modelId="{4E6ACA29-78A2-41AC-8EED-922A9A976677}" type="sibTrans" cxnId="{83F49329-B66C-48AE-877C-0A8FBFB6B052}">
      <dgm:prSet/>
      <dgm:spPr/>
      <dgm:t>
        <a:bodyPr/>
        <a:lstStyle/>
        <a:p>
          <a:endParaRPr lang="hu-HU" sz="2200"/>
        </a:p>
      </dgm:t>
    </dgm:pt>
    <dgm:pt modelId="{1AC69911-129D-4310-9DC9-F317BD83DD99}">
      <dgm:prSet phldrT="[Szöveg]" custT="1"/>
      <dgm:spPr/>
      <dgm:t>
        <a:bodyPr/>
        <a:lstStyle/>
        <a:p>
          <a:r>
            <a:rPr lang="hu-HU" sz="2200" b="1" dirty="0" err="1" smtClean="0">
              <a:solidFill>
                <a:schemeClr val="bg1"/>
              </a:solidFill>
            </a:rPr>
            <a:t>Soter</a:t>
          </a:r>
          <a:r>
            <a:rPr lang="hu-HU" sz="2200" b="1" dirty="0" smtClean="0">
              <a:solidFill>
                <a:schemeClr val="bg1"/>
              </a:solidFill>
            </a:rPr>
            <a:t>-Line Kft.</a:t>
          </a:r>
          <a:endParaRPr lang="hu-HU" sz="2200" dirty="0">
            <a:solidFill>
              <a:schemeClr val="bg1"/>
            </a:solidFill>
          </a:endParaRPr>
        </a:p>
      </dgm:t>
    </dgm:pt>
    <dgm:pt modelId="{450E7F44-FC0B-420A-A6F6-C091AC516EB4}" type="parTrans" cxnId="{40ED30C5-4DA2-49C7-A68F-6523BD6AED58}">
      <dgm:prSet/>
      <dgm:spPr/>
      <dgm:t>
        <a:bodyPr/>
        <a:lstStyle/>
        <a:p>
          <a:endParaRPr lang="hu-HU" sz="2200"/>
        </a:p>
      </dgm:t>
    </dgm:pt>
    <dgm:pt modelId="{133DD463-9DD9-4C28-BD8B-FD22FB9DEFF6}" type="sibTrans" cxnId="{40ED30C5-4DA2-49C7-A68F-6523BD6AED58}">
      <dgm:prSet/>
      <dgm:spPr/>
      <dgm:t>
        <a:bodyPr/>
        <a:lstStyle/>
        <a:p>
          <a:endParaRPr lang="hu-HU" sz="2200"/>
        </a:p>
      </dgm:t>
    </dgm:pt>
    <dgm:pt modelId="{994446E8-69CE-4830-9538-7AAEF69661D3}">
      <dgm:prSet custT="1"/>
      <dgm:spPr/>
      <dgm:t>
        <a:bodyPr/>
        <a:lstStyle/>
        <a:p>
          <a:r>
            <a:rPr lang="hu-HU" sz="2200" smtClean="0">
              <a:hlinkClick xmlns:r="http://schemas.openxmlformats.org/officeDocument/2006/relationships" r:id="rId1"/>
            </a:rPr>
            <a:t>madarasz.erik@soterline.hu</a:t>
          </a:r>
          <a:r>
            <a:rPr lang="hu-HU" sz="2200" smtClean="0"/>
            <a:t> </a:t>
          </a:r>
          <a:endParaRPr lang="hu-HU" sz="2200"/>
        </a:p>
      </dgm:t>
    </dgm:pt>
    <dgm:pt modelId="{5336AE8B-7C33-4CD6-A7FA-C88A1AE8D927}" type="parTrans" cxnId="{30B411E1-1F24-4619-A145-883F20C39ACB}">
      <dgm:prSet/>
      <dgm:spPr/>
      <dgm:t>
        <a:bodyPr/>
        <a:lstStyle/>
        <a:p>
          <a:endParaRPr lang="hu-HU" sz="2200"/>
        </a:p>
      </dgm:t>
    </dgm:pt>
    <dgm:pt modelId="{AF571D0E-723E-4AD9-94A6-A9B35FC20ABE}" type="sibTrans" cxnId="{30B411E1-1F24-4619-A145-883F20C39ACB}">
      <dgm:prSet/>
      <dgm:spPr/>
      <dgm:t>
        <a:bodyPr/>
        <a:lstStyle/>
        <a:p>
          <a:endParaRPr lang="hu-HU" sz="2200"/>
        </a:p>
      </dgm:t>
    </dgm:pt>
    <dgm:pt modelId="{8C7AC333-588D-42B3-8AA2-17B98DDCBD65}">
      <dgm:prSet custT="1"/>
      <dgm:spPr/>
      <dgm:t>
        <a:bodyPr/>
        <a:lstStyle/>
        <a:p>
          <a:r>
            <a:rPr lang="hu-HU" sz="2200" dirty="0" smtClean="0"/>
            <a:t>1991 óta a piacon</a:t>
          </a:r>
          <a:endParaRPr lang="hu-HU" sz="2200" dirty="0"/>
        </a:p>
      </dgm:t>
    </dgm:pt>
    <dgm:pt modelId="{C466AB42-96AB-43D8-ACE4-9911E296E9DA}" type="parTrans" cxnId="{8DB28A3A-58FF-46D8-A020-DFED07967773}">
      <dgm:prSet/>
      <dgm:spPr/>
      <dgm:t>
        <a:bodyPr/>
        <a:lstStyle/>
        <a:p>
          <a:endParaRPr lang="hu-HU" sz="2200"/>
        </a:p>
      </dgm:t>
    </dgm:pt>
    <dgm:pt modelId="{E53BD634-2DF5-423B-B6AE-4D91563240FE}" type="sibTrans" cxnId="{8DB28A3A-58FF-46D8-A020-DFED07967773}">
      <dgm:prSet/>
      <dgm:spPr/>
      <dgm:t>
        <a:bodyPr/>
        <a:lstStyle/>
        <a:p>
          <a:endParaRPr lang="hu-HU" sz="2200"/>
        </a:p>
      </dgm:t>
    </dgm:pt>
    <dgm:pt modelId="{FA11243F-32A9-4E76-A955-D9A056946AD2}">
      <dgm:prSet custT="1"/>
      <dgm:spPr/>
      <dgm:t>
        <a:bodyPr/>
        <a:lstStyle/>
        <a:p>
          <a:r>
            <a:rPr lang="hu-HU" sz="2200" dirty="0" smtClean="0"/>
            <a:t>Családi vállalkozás (Felelős Családi Vállalatok tagja)</a:t>
          </a:r>
          <a:endParaRPr lang="hu-HU" sz="2200" dirty="0"/>
        </a:p>
      </dgm:t>
    </dgm:pt>
    <dgm:pt modelId="{48F531FB-304D-4245-960E-5B878BAF75B9}" type="parTrans" cxnId="{5714AF5B-E5FA-4137-B91C-3192BEE19E1C}">
      <dgm:prSet/>
      <dgm:spPr/>
      <dgm:t>
        <a:bodyPr/>
        <a:lstStyle/>
        <a:p>
          <a:endParaRPr lang="hu-HU" sz="2200"/>
        </a:p>
      </dgm:t>
    </dgm:pt>
    <dgm:pt modelId="{5AEC266B-5E41-4136-BEF6-8E9C69503910}" type="sibTrans" cxnId="{5714AF5B-E5FA-4137-B91C-3192BEE19E1C}">
      <dgm:prSet/>
      <dgm:spPr/>
      <dgm:t>
        <a:bodyPr/>
        <a:lstStyle/>
        <a:p>
          <a:endParaRPr lang="hu-HU" sz="2200"/>
        </a:p>
      </dgm:t>
    </dgm:pt>
    <dgm:pt modelId="{88E923C2-EB95-44F0-9687-AEBF2ED10CB9}">
      <dgm:prSet custT="1"/>
      <dgm:spPr/>
      <dgm:t>
        <a:bodyPr/>
        <a:lstStyle/>
        <a:p>
          <a:r>
            <a:rPr lang="hu-HU" sz="2200" dirty="0" smtClean="0"/>
            <a:t>Tréning, OKJ, nyelv, informatika, pályázatírás és projektmenedzsment</a:t>
          </a:r>
          <a:endParaRPr lang="hu-HU" sz="2200" dirty="0"/>
        </a:p>
      </dgm:t>
    </dgm:pt>
    <dgm:pt modelId="{EAF1CD5B-E164-4904-AB05-BABC2689ED75}" type="parTrans" cxnId="{04C5732E-CC04-4A59-BAA8-3538912305C9}">
      <dgm:prSet/>
      <dgm:spPr/>
      <dgm:t>
        <a:bodyPr/>
        <a:lstStyle/>
        <a:p>
          <a:endParaRPr lang="hu-HU" sz="2200"/>
        </a:p>
      </dgm:t>
    </dgm:pt>
    <dgm:pt modelId="{7A1853DD-D559-45E0-B7B0-37E1CFE51D9B}" type="sibTrans" cxnId="{04C5732E-CC04-4A59-BAA8-3538912305C9}">
      <dgm:prSet/>
      <dgm:spPr/>
      <dgm:t>
        <a:bodyPr/>
        <a:lstStyle/>
        <a:p>
          <a:endParaRPr lang="hu-HU" sz="2200"/>
        </a:p>
      </dgm:t>
    </dgm:pt>
    <dgm:pt modelId="{423067EA-EC9E-43AA-8117-3DACAC67BCFB}">
      <dgm:prSet custT="1"/>
      <dgm:spPr/>
      <dgm:t>
        <a:bodyPr/>
        <a:lstStyle/>
        <a:p>
          <a:r>
            <a:rPr lang="hu-HU" sz="2200" dirty="0" smtClean="0"/>
            <a:t>Intézményi plusz pontok</a:t>
          </a:r>
          <a:endParaRPr lang="hu-HU" sz="2200" dirty="0"/>
        </a:p>
      </dgm:t>
    </dgm:pt>
    <dgm:pt modelId="{F4029DFA-1EFD-4EB3-96E1-D000F6D43F73}" type="parTrans" cxnId="{7DD65FC6-427F-4104-95DA-FADA056623A7}">
      <dgm:prSet/>
      <dgm:spPr/>
      <dgm:t>
        <a:bodyPr/>
        <a:lstStyle/>
        <a:p>
          <a:endParaRPr lang="hu-HU" sz="2200"/>
        </a:p>
      </dgm:t>
    </dgm:pt>
    <dgm:pt modelId="{6489A19C-3ED8-4F24-B2C4-FE5DEE7AA604}" type="sibTrans" cxnId="{7DD65FC6-427F-4104-95DA-FADA056623A7}">
      <dgm:prSet/>
      <dgm:spPr/>
      <dgm:t>
        <a:bodyPr/>
        <a:lstStyle/>
        <a:p>
          <a:endParaRPr lang="hu-HU" sz="2200"/>
        </a:p>
      </dgm:t>
    </dgm:pt>
    <dgm:pt modelId="{D1DA994A-2F09-4E5B-9679-BD04CA98C856}">
      <dgm:prSet custT="1"/>
      <dgm:spPr/>
      <dgm:t>
        <a:bodyPr/>
        <a:lstStyle/>
        <a:p>
          <a:r>
            <a:rPr lang="hu-HU" sz="2200" dirty="0" smtClean="0"/>
            <a:t>Tapasztalat korábbi képzési pályázatokban</a:t>
          </a:r>
          <a:endParaRPr lang="hu-HU" sz="2200" dirty="0"/>
        </a:p>
      </dgm:t>
    </dgm:pt>
    <dgm:pt modelId="{559890D4-F44C-4C8A-9F65-D01C29FEEBA6}" type="parTrans" cxnId="{DB7AEC4E-BB09-440D-9044-5D07090960EC}">
      <dgm:prSet/>
      <dgm:spPr/>
      <dgm:t>
        <a:bodyPr/>
        <a:lstStyle/>
        <a:p>
          <a:endParaRPr lang="hu-HU" sz="2200"/>
        </a:p>
      </dgm:t>
    </dgm:pt>
    <dgm:pt modelId="{11331A43-30D9-4E4A-8AD2-7D5451E9DC50}" type="sibTrans" cxnId="{DB7AEC4E-BB09-440D-9044-5D07090960EC}">
      <dgm:prSet/>
      <dgm:spPr/>
      <dgm:t>
        <a:bodyPr/>
        <a:lstStyle/>
        <a:p>
          <a:endParaRPr lang="hu-HU" sz="2200"/>
        </a:p>
      </dgm:t>
    </dgm:pt>
    <dgm:pt modelId="{FFD0FF16-9C56-405C-8CD1-9D53BA03B644}">
      <dgm:prSet custT="1"/>
      <dgm:spPr/>
      <dgm:t>
        <a:bodyPr/>
        <a:lstStyle/>
        <a:p>
          <a:r>
            <a:rPr lang="hu-HU" sz="2200" dirty="0" smtClean="0">
              <a:hlinkClick xmlns:r="http://schemas.openxmlformats.org/officeDocument/2006/relationships" r:id="rId2"/>
            </a:rPr>
            <a:t>www.soter.hu</a:t>
          </a:r>
          <a:endParaRPr lang="hu-HU" sz="2200" dirty="0"/>
        </a:p>
      </dgm:t>
    </dgm:pt>
    <dgm:pt modelId="{9DD82A18-77AD-4E23-B7E2-567064BF54D3}" type="parTrans" cxnId="{81608DFF-AE4F-4BCD-8EB5-37C4346A031A}">
      <dgm:prSet/>
      <dgm:spPr/>
      <dgm:t>
        <a:bodyPr/>
        <a:lstStyle/>
        <a:p>
          <a:endParaRPr lang="hu-HU" sz="2200"/>
        </a:p>
      </dgm:t>
    </dgm:pt>
    <dgm:pt modelId="{647B4B5C-62DC-412F-AC45-E46CF011D586}" type="sibTrans" cxnId="{81608DFF-AE4F-4BCD-8EB5-37C4346A031A}">
      <dgm:prSet/>
      <dgm:spPr/>
      <dgm:t>
        <a:bodyPr/>
        <a:lstStyle/>
        <a:p>
          <a:endParaRPr lang="hu-HU" sz="2200"/>
        </a:p>
      </dgm:t>
    </dgm:pt>
    <dgm:pt modelId="{46EDBCE7-B4D4-4508-AB42-3FA2735E7BAF}" type="pres">
      <dgm:prSet presAssocID="{5373B2EA-A201-42CA-96CF-1E01E47ADA1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4E64C76-5831-48CD-8D28-9A88B4C0E88A}" type="pres">
      <dgm:prSet presAssocID="{716C7EED-2959-49E6-8DDA-452AFFF1F68F}" presName="parentLin" presStyleCnt="0"/>
      <dgm:spPr/>
    </dgm:pt>
    <dgm:pt modelId="{8EC1F1A3-76F1-49F2-8AA5-84DA76A72BEE}" type="pres">
      <dgm:prSet presAssocID="{716C7EED-2959-49E6-8DDA-452AFFF1F68F}" presName="parentLeftMargin" presStyleLbl="node1" presStyleIdx="0" presStyleCnt="2"/>
      <dgm:spPr/>
      <dgm:t>
        <a:bodyPr/>
        <a:lstStyle/>
        <a:p>
          <a:endParaRPr lang="hu-HU"/>
        </a:p>
      </dgm:t>
    </dgm:pt>
    <dgm:pt modelId="{EB16A524-2197-4C65-A31C-84F1947FDB60}" type="pres">
      <dgm:prSet presAssocID="{716C7EED-2959-49E6-8DDA-452AFFF1F68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C6D105-0114-4B43-B476-5B8EE04EC681}" type="pres">
      <dgm:prSet presAssocID="{716C7EED-2959-49E6-8DDA-452AFFF1F68F}" presName="negativeSpace" presStyleCnt="0"/>
      <dgm:spPr/>
    </dgm:pt>
    <dgm:pt modelId="{1017FDE5-0D66-4EB5-BB24-456F4F9641CA}" type="pres">
      <dgm:prSet presAssocID="{716C7EED-2959-49E6-8DDA-452AFFF1F68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E4ECE7D-6679-4F3F-9D11-E0A5F7A81256}" type="pres">
      <dgm:prSet presAssocID="{4E6ACA29-78A2-41AC-8EED-922A9A976677}" presName="spaceBetweenRectangles" presStyleCnt="0"/>
      <dgm:spPr/>
    </dgm:pt>
    <dgm:pt modelId="{A5FF0FDC-1EDF-4A0C-8215-ED4FF10A6824}" type="pres">
      <dgm:prSet presAssocID="{1AC69911-129D-4310-9DC9-F317BD83DD99}" presName="parentLin" presStyleCnt="0"/>
      <dgm:spPr/>
    </dgm:pt>
    <dgm:pt modelId="{870301C4-3AB1-43D3-A5DB-B4B42343E7B4}" type="pres">
      <dgm:prSet presAssocID="{1AC69911-129D-4310-9DC9-F317BD83DD99}" presName="parentLeftMargin" presStyleLbl="node1" presStyleIdx="0" presStyleCnt="2"/>
      <dgm:spPr/>
      <dgm:t>
        <a:bodyPr/>
        <a:lstStyle/>
        <a:p>
          <a:endParaRPr lang="hu-HU"/>
        </a:p>
      </dgm:t>
    </dgm:pt>
    <dgm:pt modelId="{0F5EB975-46A4-495D-9A61-D437972581C8}" type="pres">
      <dgm:prSet presAssocID="{1AC69911-129D-4310-9DC9-F317BD83DD9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2722EA-0E99-468B-8C11-BA60E62D8527}" type="pres">
      <dgm:prSet presAssocID="{1AC69911-129D-4310-9DC9-F317BD83DD99}" presName="negativeSpace" presStyleCnt="0"/>
      <dgm:spPr/>
    </dgm:pt>
    <dgm:pt modelId="{B1777CED-2C96-488D-8A21-B2214355E8AA}" type="pres">
      <dgm:prSet presAssocID="{1AC69911-129D-4310-9DC9-F317BD83DD99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2202A7FE-C75B-4598-9D5E-8A2B55ACFB84}" type="presOf" srcId="{FA11243F-32A9-4E76-A955-D9A056946AD2}" destId="{B1777CED-2C96-488D-8A21-B2214355E8AA}" srcOrd="0" destOrd="1" presId="urn:microsoft.com/office/officeart/2005/8/layout/list1"/>
    <dgm:cxn modelId="{3AA8BB2A-855C-4BAF-88F5-4035A597BBDF}" type="presOf" srcId="{8C7AC333-588D-42B3-8AA2-17B98DDCBD65}" destId="{B1777CED-2C96-488D-8A21-B2214355E8AA}" srcOrd="0" destOrd="0" presId="urn:microsoft.com/office/officeart/2005/8/layout/list1"/>
    <dgm:cxn modelId="{23C3933A-01BD-4457-A57A-8F444E1BD41F}" type="presOf" srcId="{716C7EED-2959-49E6-8DDA-452AFFF1F68F}" destId="{EB16A524-2197-4C65-A31C-84F1947FDB60}" srcOrd="1" destOrd="0" presId="urn:microsoft.com/office/officeart/2005/8/layout/list1"/>
    <dgm:cxn modelId="{6B4B83B7-8481-4C29-B3A0-A452F673707A}" type="presOf" srcId="{88E923C2-EB95-44F0-9687-AEBF2ED10CB9}" destId="{B1777CED-2C96-488D-8A21-B2214355E8AA}" srcOrd="0" destOrd="2" presId="urn:microsoft.com/office/officeart/2005/8/layout/list1"/>
    <dgm:cxn modelId="{30B411E1-1F24-4619-A145-883F20C39ACB}" srcId="{716C7EED-2959-49E6-8DDA-452AFFF1F68F}" destId="{994446E8-69CE-4830-9538-7AAEF69661D3}" srcOrd="0" destOrd="0" parTransId="{5336AE8B-7C33-4CD6-A7FA-C88A1AE8D927}" sibTransId="{AF571D0E-723E-4AD9-94A6-A9B35FC20ABE}"/>
    <dgm:cxn modelId="{8DB28A3A-58FF-46D8-A020-DFED07967773}" srcId="{1AC69911-129D-4310-9DC9-F317BD83DD99}" destId="{8C7AC333-588D-42B3-8AA2-17B98DDCBD65}" srcOrd="0" destOrd="0" parTransId="{C466AB42-96AB-43D8-ACE4-9911E296E9DA}" sibTransId="{E53BD634-2DF5-423B-B6AE-4D91563240FE}"/>
    <dgm:cxn modelId="{81608DFF-AE4F-4BCD-8EB5-37C4346A031A}" srcId="{1AC69911-129D-4310-9DC9-F317BD83DD99}" destId="{FFD0FF16-9C56-405C-8CD1-9D53BA03B644}" srcOrd="5" destOrd="0" parTransId="{9DD82A18-77AD-4E23-B7E2-567064BF54D3}" sibTransId="{647B4B5C-62DC-412F-AC45-E46CF011D586}"/>
    <dgm:cxn modelId="{411F56ED-33F6-4FF3-8F83-940A2A5C804B}" type="presOf" srcId="{FFD0FF16-9C56-405C-8CD1-9D53BA03B644}" destId="{B1777CED-2C96-488D-8A21-B2214355E8AA}" srcOrd="0" destOrd="5" presId="urn:microsoft.com/office/officeart/2005/8/layout/list1"/>
    <dgm:cxn modelId="{04C5732E-CC04-4A59-BAA8-3538912305C9}" srcId="{1AC69911-129D-4310-9DC9-F317BD83DD99}" destId="{88E923C2-EB95-44F0-9687-AEBF2ED10CB9}" srcOrd="2" destOrd="0" parTransId="{EAF1CD5B-E164-4904-AB05-BABC2689ED75}" sibTransId="{7A1853DD-D559-45E0-B7B0-37E1CFE51D9B}"/>
    <dgm:cxn modelId="{1003198A-67C2-48BF-82CA-CB257BE25968}" type="presOf" srcId="{1AC69911-129D-4310-9DC9-F317BD83DD99}" destId="{870301C4-3AB1-43D3-A5DB-B4B42343E7B4}" srcOrd="0" destOrd="0" presId="urn:microsoft.com/office/officeart/2005/8/layout/list1"/>
    <dgm:cxn modelId="{856C8331-E7D2-4A49-8298-93264C5F2EA8}" type="presOf" srcId="{716C7EED-2959-49E6-8DDA-452AFFF1F68F}" destId="{8EC1F1A3-76F1-49F2-8AA5-84DA76A72BEE}" srcOrd="0" destOrd="0" presId="urn:microsoft.com/office/officeart/2005/8/layout/list1"/>
    <dgm:cxn modelId="{DB7AEC4E-BB09-440D-9044-5D07090960EC}" srcId="{1AC69911-129D-4310-9DC9-F317BD83DD99}" destId="{D1DA994A-2F09-4E5B-9679-BD04CA98C856}" srcOrd="4" destOrd="0" parTransId="{559890D4-F44C-4C8A-9F65-D01C29FEEBA6}" sibTransId="{11331A43-30D9-4E4A-8AD2-7D5451E9DC50}"/>
    <dgm:cxn modelId="{3D8D99F9-1105-4B68-BD05-28CEB6C64E02}" type="presOf" srcId="{423067EA-EC9E-43AA-8117-3DACAC67BCFB}" destId="{B1777CED-2C96-488D-8A21-B2214355E8AA}" srcOrd="0" destOrd="3" presId="urn:microsoft.com/office/officeart/2005/8/layout/list1"/>
    <dgm:cxn modelId="{83F49329-B66C-48AE-877C-0A8FBFB6B052}" srcId="{5373B2EA-A201-42CA-96CF-1E01E47ADA1A}" destId="{716C7EED-2959-49E6-8DDA-452AFFF1F68F}" srcOrd="0" destOrd="0" parTransId="{D1B7BCD9-F28E-4C3C-A8F9-1D7C12270C0B}" sibTransId="{4E6ACA29-78A2-41AC-8EED-922A9A976677}"/>
    <dgm:cxn modelId="{40ED30C5-4DA2-49C7-A68F-6523BD6AED58}" srcId="{5373B2EA-A201-42CA-96CF-1E01E47ADA1A}" destId="{1AC69911-129D-4310-9DC9-F317BD83DD99}" srcOrd="1" destOrd="0" parTransId="{450E7F44-FC0B-420A-A6F6-C091AC516EB4}" sibTransId="{133DD463-9DD9-4C28-BD8B-FD22FB9DEFF6}"/>
    <dgm:cxn modelId="{27B432E9-996D-4BBC-99A6-4259DE3FB6AA}" type="presOf" srcId="{1AC69911-129D-4310-9DC9-F317BD83DD99}" destId="{0F5EB975-46A4-495D-9A61-D437972581C8}" srcOrd="1" destOrd="0" presId="urn:microsoft.com/office/officeart/2005/8/layout/list1"/>
    <dgm:cxn modelId="{5714AF5B-E5FA-4137-B91C-3192BEE19E1C}" srcId="{1AC69911-129D-4310-9DC9-F317BD83DD99}" destId="{FA11243F-32A9-4E76-A955-D9A056946AD2}" srcOrd="1" destOrd="0" parTransId="{48F531FB-304D-4245-960E-5B878BAF75B9}" sibTransId="{5AEC266B-5E41-4136-BEF6-8E9C69503910}"/>
    <dgm:cxn modelId="{D3F022E1-71E3-4A1B-8C34-A6CA245BAE2B}" type="presOf" srcId="{994446E8-69CE-4830-9538-7AAEF69661D3}" destId="{1017FDE5-0D66-4EB5-BB24-456F4F9641CA}" srcOrd="0" destOrd="0" presId="urn:microsoft.com/office/officeart/2005/8/layout/list1"/>
    <dgm:cxn modelId="{7DD65FC6-427F-4104-95DA-FADA056623A7}" srcId="{1AC69911-129D-4310-9DC9-F317BD83DD99}" destId="{423067EA-EC9E-43AA-8117-3DACAC67BCFB}" srcOrd="3" destOrd="0" parTransId="{F4029DFA-1EFD-4EB3-96E1-D000F6D43F73}" sibTransId="{6489A19C-3ED8-4F24-B2C4-FE5DEE7AA604}"/>
    <dgm:cxn modelId="{D35F4312-A55E-4D66-9FF5-29E5272811D3}" type="presOf" srcId="{D1DA994A-2F09-4E5B-9679-BD04CA98C856}" destId="{B1777CED-2C96-488D-8A21-B2214355E8AA}" srcOrd="0" destOrd="4" presId="urn:microsoft.com/office/officeart/2005/8/layout/list1"/>
    <dgm:cxn modelId="{3FA1D3ED-1265-436D-9009-6571FCFD352C}" type="presOf" srcId="{5373B2EA-A201-42CA-96CF-1E01E47ADA1A}" destId="{46EDBCE7-B4D4-4508-AB42-3FA2735E7BAF}" srcOrd="0" destOrd="0" presId="urn:microsoft.com/office/officeart/2005/8/layout/list1"/>
    <dgm:cxn modelId="{12D18E5E-B51F-4581-806B-8F50B61B5717}" type="presParOf" srcId="{46EDBCE7-B4D4-4508-AB42-3FA2735E7BAF}" destId="{74E64C76-5831-48CD-8D28-9A88B4C0E88A}" srcOrd="0" destOrd="0" presId="urn:microsoft.com/office/officeart/2005/8/layout/list1"/>
    <dgm:cxn modelId="{D424A842-20B5-4828-8A99-E5706C68BE37}" type="presParOf" srcId="{74E64C76-5831-48CD-8D28-9A88B4C0E88A}" destId="{8EC1F1A3-76F1-49F2-8AA5-84DA76A72BEE}" srcOrd="0" destOrd="0" presId="urn:microsoft.com/office/officeart/2005/8/layout/list1"/>
    <dgm:cxn modelId="{0F7D9715-7E0E-4F4A-B5A8-3F769AC03C64}" type="presParOf" srcId="{74E64C76-5831-48CD-8D28-9A88B4C0E88A}" destId="{EB16A524-2197-4C65-A31C-84F1947FDB60}" srcOrd="1" destOrd="0" presId="urn:microsoft.com/office/officeart/2005/8/layout/list1"/>
    <dgm:cxn modelId="{EA709744-3205-42D9-86B2-34291768048F}" type="presParOf" srcId="{46EDBCE7-B4D4-4508-AB42-3FA2735E7BAF}" destId="{1CC6D105-0114-4B43-B476-5B8EE04EC681}" srcOrd="1" destOrd="0" presId="urn:microsoft.com/office/officeart/2005/8/layout/list1"/>
    <dgm:cxn modelId="{6144EE37-546A-4FEA-B161-A067286AB26A}" type="presParOf" srcId="{46EDBCE7-B4D4-4508-AB42-3FA2735E7BAF}" destId="{1017FDE5-0D66-4EB5-BB24-456F4F9641CA}" srcOrd="2" destOrd="0" presId="urn:microsoft.com/office/officeart/2005/8/layout/list1"/>
    <dgm:cxn modelId="{353D3D8C-D26D-4B46-BA70-A290529BD1D9}" type="presParOf" srcId="{46EDBCE7-B4D4-4508-AB42-3FA2735E7BAF}" destId="{4E4ECE7D-6679-4F3F-9D11-E0A5F7A81256}" srcOrd="3" destOrd="0" presId="urn:microsoft.com/office/officeart/2005/8/layout/list1"/>
    <dgm:cxn modelId="{F58FDA45-108B-41E6-92A6-03F4B4B11D45}" type="presParOf" srcId="{46EDBCE7-B4D4-4508-AB42-3FA2735E7BAF}" destId="{A5FF0FDC-1EDF-4A0C-8215-ED4FF10A6824}" srcOrd="4" destOrd="0" presId="urn:microsoft.com/office/officeart/2005/8/layout/list1"/>
    <dgm:cxn modelId="{39305969-A941-4036-8B8B-B659FFE57B66}" type="presParOf" srcId="{A5FF0FDC-1EDF-4A0C-8215-ED4FF10A6824}" destId="{870301C4-3AB1-43D3-A5DB-B4B42343E7B4}" srcOrd="0" destOrd="0" presId="urn:microsoft.com/office/officeart/2005/8/layout/list1"/>
    <dgm:cxn modelId="{1AFC63FB-2A9B-4782-8D9D-CB935466694B}" type="presParOf" srcId="{A5FF0FDC-1EDF-4A0C-8215-ED4FF10A6824}" destId="{0F5EB975-46A4-495D-9A61-D437972581C8}" srcOrd="1" destOrd="0" presId="urn:microsoft.com/office/officeart/2005/8/layout/list1"/>
    <dgm:cxn modelId="{D8FCB257-5053-43B2-AFBF-4D435741DC4D}" type="presParOf" srcId="{46EDBCE7-B4D4-4508-AB42-3FA2735E7BAF}" destId="{D62722EA-0E99-468B-8C11-BA60E62D8527}" srcOrd="5" destOrd="0" presId="urn:microsoft.com/office/officeart/2005/8/layout/list1"/>
    <dgm:cxn modelId="{D4150C88-F0C6-4A0F-8C8B-DFE308E71EEA}" type="presParOf" srcId="{46EDBCE7-B4D4-4508-AB42-3FA2735E7BAF}" destId="{B1777CED-2C96-488D-8A21-B2214355E8A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D0FD66A-9335-4ADB-B750-9277830810C1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C4B3FA21-D6C7-44E6-9363-FD83B0570009}">
      <dgm:prSet phldrT="[Szöveg]" custT="1"/>
      <dgm:spPr/>
      <dgm:t>
        <a:bodyPr/>
        <a:lstStyle/>
        <a:p>
          <a:r>
            <a:rPr lang="hu-HU" sz="2200" dirty="0" smtClean="0"/>
            <a:t>Naprakész felhasználói vagy fejlesztői ismeretekkel rendelkezik</a:t>
          </a:r>
        </a:p>
      </dgm:t>
    </dgm:pt>
    <dgm:pt modelId="{60DA975C-F3F4-4A82-987B-76F02EFB5C0D}" type="parTrans" cxnId="{6DC3BED8-0CC1-41D0-A035-01085B6713F7}">
      <dgm:prSet/>
      <dgm:spPr/>
      <dgm:t>
        <a:bodyPr/>
        <a:lstStyle/>
        <a:p>
          <a:endParaRPr lang="hu-HU" sz="2200"/>
        </a:p>
      </dgm:t>
    </dgm:pt>
    <dgm:pt modelId="{08B24D6F-F646-4EAC-B06F-357E8F4FE5C3}" type="sibTrans" cxnId="{6DC3BED8-0CC1-41D0-A035-01085B6713F7}">
      <dgm:prSet/>
      <dgm:spPr/>
      <dgm:t>
        <a:bodyPr/>
        <a:lstStyle/>
        <a:p>
          <a:endParaRPr lang="hu-HU" sz="2200"/>
        </a:p>
      </dgm:t>
    </dgm:pt>
    <dgm:pt modelId="{C2F0CE8E-5E73-48F5-A2B7-3E6BC3FF792C}">
      <dgm:prSet phldrT="[Szöveg]" custT="1"/>
      <dgm:spPr/>
      <dgm:t>
        <a:bodyPr/>
        <a:lstStyle/>
        <a:p>
          <a:r>
            <a:rPr lang="hu-HU" sz="2200" dirty="0" err="1" smtClean="0"/>
            <a:t>Soft</a:t>
          </a:r>
          <a:r>
            <a:rPr lang="hu-HU" sz="2200" dirty="0" smtClean="0"/>
            <a:t> </a:t>
          </a:r>
          <a:r>
            <a:rPr lang="hu-HU" sz="2200" dirty="0" err="1" smtClean="0"/>
            <a:t>skillekkel</a:t>
          </a:r>
          <a:r>
            <a:rPr lang="hu-HU" sz="2200" dirty="0" smtClean="0"/>
            <a:t> rendelkezik</a:t>
          </a:r>
          <a:endParaRPr lang="hu-HU" sz="2200" dirty="0"/>
        </a:p>
      </dgm:t>
    </dgm:pt>
    <dgm:pt modelId="{ED87A6E9-77A9-4958-890A-45B7AB833ECA}" type="parTrans" cxnId="{76F67685-2905-4739-905D-E34853F04B75}">
      <dgm:prSet/>
      <dgm:spPr/>
      <dgm:t>
        <a:bodyPr/>
        <a:lstStyle/>
        <a:p>
          <a:endParaRPr lang="hu-HU" sz="2200"/>
        </a:p>
      </dgm:t>
    </dgm:pt>
    <dgm:pt modelId="{FFE2DE5F-C975-4757-8E84-6609498CCCB5}" type="sibTrans" cxnId="{76F67685-2905-4739-905D-E34853F04B75}">
      <dgm:prSet/>
      <dgm:spPr/>
      <dgm:t>
        <a:bodyPr/>
        <a:lstStyle/>
        <a:p>
          <a:endParaRPr lang="hu-HU" sz="2200"/>
        </a:p>
      </dgm:t>
    </dgm:pt>
    <dgm:pt modelId="{E2BD536F-8EEE-4F7B-8797-FA73069C70E3}">
      <dgm:prSet phldrT="[Szöveg]" custT="1"/>
      <dgm:spPr/>
      <dgm:t>
        <a:bodyPr/>
        <a:lstStyle/>
        <a:p>
          <a:r>
            <a:rPr lang="hu-HU" sz="2200" dirty="0" smtClean="0"/>
            <a:t>IT megoldásokat képes felhasználni egy probléma megoldására</a:t>
          </a:r>
          <a:endParaRPr lang="hu-HU" sz="2200" dirty="0"/>
        </a:p>
      </dgm:t>
    </dgm:pt>
    <dgm:pt modelId="{D1147C0A-3C35-4534-B79A-0947E2DDBAD6}" type="parTrans" cxnId="{D680F85E-9984-4378-85B3-E842B5AF6229}">
      <dgm:prSet/>
      <dgm:spPr/>
      <dgm:t>
        <a:bodyPr/>
        <a:lstStyle/>
        <a:p>
          <a:endParaRPr lang="hu-HU" sz="2200"/>
        </a:p>
      </dgm:t>
    </dgm:pt>
    <dgm:pt modelId="{269DBFA1-C4F8-4D52-8A64-BC72B572D148}" type="sibTrans" cxnId="{D680F85E-9984-4378-85B3-E842B5AF6229}">
      <dgm:prSet/>
      <dgm:spPr/>
      <dgm:t>
        <a:bodyPr/>
        <a:lstStyle/>
        <a:p>
          <a:endParaRPr lang="hu-HU" sz="2200"/>
        </a:p>
      </dgm:t>
    </dgm:pt>
    <dgm:pt modelId="{018D2197-A939-4DA9-A369-9AF78CB1CC65}">
      <dgm:prSet custT="1"/>
      <dgm:spPr/>
      <dgm:t>
        <a:bodyPr/>
        <a:lstStyle/>
        <a:p>
          <a:r>
            <a:rPr lang="hu-HU" sz="2200" dirty="0" smtClean="0"/>
            <a:t>rendszer, alkalmazás, adatbázis, biztonság, hálózat, stb.</a:t>
          </a:r>
          <a:endParaRPr lang="hu-HU" sz="2200" dirty="0"/>
        </a:p>
      </dgm:t>
    </dgm:pt>
    <dgm:pt modelId="{A1044110-6B40-4080-A53B-271A77C75D97}" type="parTrans" cxnId="{C977D2DB-787A-4B39-8C63-9D1664449EEA}">
      <dgm:prSet/>
      <dgm:spPr/>
      <dgm:t>
        <a:bodyPr/>
        <a:lstStyle/>
        <a:p>
          <a:endParaRPr lang="hu-HU" sz="2200"/>
        </a:p>
      </dgm:t>
    </dgm:pt>
    <dgm:pt modelId="{5B8B1E6D-8051-4BCB-8E9C-5A09B3DF0F46}" type="sibTrans" cxnId="{C977D2DB-787A-4B39-8C63-9D1664449EEA}">
      <dgm:prSet/>
      <dgm:spPr/>
      <dgm:t>
        <a:bodyPr/>
        <a:lstStyle/>
        <a:p>
          <a:endParaRPr lang="hu-HU" sz="2200"/>
        </a:p>
      </dgm:t>
    </dgm:pt>
    <dgm:pt modelId="{7C33E3F8-6CB5-4CD2-B254-8333288E4105}">
      <dgm:prSet custT="1"/>
      <dgm:spPr/>
      <dgm:t>
        <a:bodyPr/>
        <a:lstStyle/>
        <a:p>
          <a:r>
            <a:rPr lang="hu-HU" sz="2200" dirty="0" smtClean="0"/>
            <a:t>angol nyelvtudás, kommunikációs és koordinációs képesség, kreativitás, problémamegoldás stb.</a:t>
          </a:r>
          <a:endParaRPr lang="hu-HU" sz="2200" dirty="0"/>
        </a:p>
      </dgm:t>
    </dgm:pt>
    <dgm:pt modelId="{E78466AC-16D9-4953-8BC5-E62030C592E9}" type="parTrans" cxnId="{C320A613-4830-4802-8F4E-98E5A8319134}">
      <dgm:prSet/>
      <dgm:spPr/>
      <dgm:t>
        <a:bodyPr/>
        <a:lstStyle/>
        <a:p>
          <a:endParaRPr lang="hu-HU" sz="2200"/>
        </a:p>
      </dgm:t>
    </dgm:pt>
    <dgm:pt modelId="{51FCE69A-0F7A-43FE-9A6C-AC7BD5A16B7C}" type="sibTrans" cxnId="{C320A613-4830-4802-8F4E-98E5A8319134}">
      <dgm:prSet/>
      <dgm:spPr/>
      <dgm:t>
        <a:bodyPr/>
        <a:lstStyle/>
        <a:p>
          <a:endParaRPr lang="hu-HU" sz="2200"/>
        </a:p>
      </dgm:t>
    </dgm:pt>
    <dgm:pt modelId="{215695A3-26A0-4569-9A49-E5C23B578EE3}">
      <dgm:prSet custT="1"/>
      <dgm:spPr/>
      <dgm:t>
        <a:bodyPr/>
        <a:lstStyle/>
        <a:p>
          <a:r>
            <a:rPr lang="hu-HU" sz="2200" dirty="0" smtClean="0"/>
            <a:t>nem kizárólag informatikai probléma esetén</a:t>
          </a:r>
          <a:endParaRPr lang="hu-HU" sz="2200" dirty="0"/>
        </a:p>
      </dgm:t>
    </dgm:pt>
    <dgm:pt modelId="{446AB68B-3BEA-4C9A-91B1-2A0BF1F8844E}" type="parTrans" cxnId="{081156AF-D7E3-4D58-A777-DCBA95A4CADE}">
      <dgm:prSet/>
      <dgm:spPr/>
      <dgm:t>
        <a:bodyPr/>
        <a:lstStyle/>
        <a:p>
          <a:endParaRPr lang="hu-HU" sz="2200"/>
        </a:p>
      </dgm:t>
    </dgm:pt>
    <dgm:pt modelId="{D0118C2A-6CFD-4823-B617-6C9404DB4EF4}" type="sibTrans" cxnId="{081156AF-D7E3-4D58-A777-DCBA95A4CADE}">
      <dgm:prSet/>
      <dgm:spPr/>
      <dgm:t>
        <a:bodyPr/>
        <a:lstStyle/>
        <a:p>
          <a:endParaRPr lang="hu-HU" sz="2200"/>
        </a:p>
      </dgm:t>
    </dgm:pt>
    <dgm:pt modelId="{69CE8829-4F46-4770-A007-3431C02DAFA8}">
      <dgm:prSet custT="1"/>
      <dgm:spPr/>
      <dgm:t>
        <a:bodyPr/>
        <a:lstStyle/>
        <a:p>
          <a:r>
            <a:rPr lang="hu-HU" sz="2200" dirty="0" smtClean="0"/>
            <a:t>A saját szakmáját rendszeresen és céltudatosan egészíti ki digitális modulokkal</a:t>
          </a:r>
          <a:endParaRPr lang="hu-HU" sz="2200" dirty="0"/>
        </a:p>
      </dgm:t>
    </dgm:pt>
    <dgm:pt modelId="{B4969EE6-2EA5-42B6-B69B-C26E491A04CE}" type="parTrans" cxnId="{00090A21-CCFB-4AA4-8298-B815C862EC8A}">
      <dgm:prSet/>
      <dgm:spPr/>
      <dgm:t>
        <a:bodyPr/>
        <a:lstStyle/>
        <a:p>
          <a:endParaRPr lang="hu-HU" sz="2200"/>
        </a:p>
      </dgm:t>
    </dgm:pt>
    <dgm:pt modelId="{31B1A79F-FA5F-47BD-B50B-156D0DA5D7EA}" type="sibTrans" cxnId="{00090A21-CCFB-4AA4-8298-B815C862EC8A}">
      <dgm:prSet/>
      <dgm:spPr/>
      <dgm:t>
        <a:bodyPr/>
        <a:lstStyle/>
        <a:p>
          <a:endParaRPr lang="hu-HU" sz="2200"/>
        </a:p>
      </dgm:t>
    </dgm:pt>
    <dgm:pt modelId="{52F77E56-0867-4CEA-96EF-61D4D2519DC7}" type="pres">
      <dgm:prSet presAssocID="{5D0FD66A-9335-4ADB-B750-9277830810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35ACA6D-517C-4D42-9482-05310981E433}" type="pres">
      <dgm:prSet presAssocID="{C4B3FA21-D6C7-44E6-9363-FD83B0570009}" presName="parentLin" presStyleCnt="0"/>
      <dgm:spPr/>
    </dgm:pt>
    <dgm:pt modelId="{4E778A7F-D60D-4E92-B7E8-748B43F9821B}" type="pres">
      <dgm:prSet presAssocID="{C4B3FA21-D6C7-44E6-9363-FD83B0570009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469360B5-CCE5-4644-9FBD-D6A87597538C}" type="pres">
      <dgm:prSet presAssocID="{C4B3FA21-D6C7-44E6-9363-FD83B057000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C6FF66-78F1-409C-9128-428015B00CE4}" type="pres">
      <dgm:prSet presAssocID="{C4B3FA21-D6C7-44E6-9363-FD83B0570009}" presName="negativeSpace" presStyleCnt="0"/>
      <dgm:spPr/>
    </dgm:pt>
    <dgm:pt modelId="{4A308803-8994-44CC-947B-DAD655B8D093}" type="pres">
      <dgm:prSet presAssocID="{C4B3FA21-D6C7-44E6-9363-FD83B0570009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EC39BE5-977A-4FC9-938E-B97368B8B8B8}" type="pres">
      <dgm:prSet presAssocID="{08B24D6F-F646-4EAC-B06F-357E8F4FE5C3}" presName="spaceBetweenRectangles" presStyleCnt="0"/>
      <dgm:spPr/>
    </dgm:pt>
    <dgm:pt modelId="{C2395C94-CF46-4FAF-9678-1300AF261363}" type="pres">
      <dgm:prSet presAssocID="{C2F0CE8E-5E73-48F5-A2B7-3E6BC3FF792C}" presName="parentLin" presStyleCnt="0"/>
      <dgm:spPr/>
    </dgm:pt>
    <dgm:pt modelId="{9E84C76F-A599-4AFA-91FC-FD68124964B1}" type="pres">
      <dgm:prSet presAssocID="{C2F0CE8E-5E73-48F5-A2B7-3E6BC3FF792C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99C25016-B9D3-4544-B219-68D202908D14}" type="pres">
      <dgm:prSet presAssocID="{C2F0CE8E-5E73-48F5-A2B7-3E6BC3FF792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5D469BB-E49E-41EE-BCBF-1F129DD869E9}" type="pres">
      <dgm:prSet presAssocID="{C2F0CE8E-5E73-48F5-A2B7-3E6BC3FF792C}" presName="negativeSpace" presStyleCnt="0"/>
      <dgm:spPr/>
    </dgm:pt>
    <dgm:pt modelId="{A73BBA7B-3456-44CE-9F80-B8C4E15C622D}" type="pres">
      <dgm:prSet presAssocID="{C2F0CE8E-5E73-48F5-A2B7-3E6BC3FF792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18F3B71-50B9-42CF-84E4-B4335622EA89}" type="pres">
      <dgm:prSet presAssocID="{FFE2DE5F-C975-4757-8E84-6609498CCCB5}" presName="spaceBetweenRectangles" presStyleCnt="0"/>
      <dgm:spPr/>
    </dgm:pt>
    <dgm:pt modelId="{3BBEB6B8-A560-4D9C-8D34-DA49138D9205}" type="pres">
      <dgm:prSet presAssocID="{E2BD536F-8EEE-4F7B-8797-FA73069C70E3}" presName="parentLin" presStyleCnt="0"/>
      <dgm:spPr/>
    </dgm:pt>
    <dgm:pt modelId="{561308C8-9BAE-4E2A-AF15-67A9C375C189}" type="pres">
      <dgm:prSet presAssocID="{E2BD536F-8EEE-4F7B-8797-FA73069C70E3}" presName="parentLeftMargin" presStyleLbl="node1" presStyleIdx="1" presStyleCnt="4"/>
      <dgm:spPr/>
      <dgm:t>
        <a:bodyPr/>
        <a:lstStyle/>
        <a:p>
          <a:endParaRPr lang="hu-HU"/>
        </a:p>
      </dgm:t>
    </dgm:pt>
    <dgm:pt modelId="{AD834ED2-3CEC-4ABA-8276-272C3B8F7C2B}" type="pres">
      <dgm:prSet presAssocID="{E2BD536F-8EEE-4F7B-8797-FA73069C70E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6900D9F-A88F-4626-8606-8D5D80540416}" type="pres">
      <dgm:prSet presAssocID="{E2BD536F-8EEE-4F7B-8797-FA73069C70E3}" presName="negativeSpace" presStyleCnt="0"/>
      <dgm:spPr/>
    </dgm:pt>
    <dgm:pt modelId="{1FC0F018-C9AF-4B28-B768-64847FA14D8E}" type="pres">
      <dgm:prSet presAssocID="{E2BD536F-8EEE-4F7B-8797-FA73069C70E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157D1A-41C3-4F15-A89E-32DBC2144F8F}" type="pres">
      <dgm:prSet presAssocID="{269DBFA1-C4F8-4D52-8A64-BC72B572D148}" presName="spaceBetweenRectangles" presStyleCnt="0"/>
      <dgm:spPr/>
    </dgm:pt>
    <dgm:pt modelId="{25065A7E-CC70-46DE-91C3-9531D312897C}" type="pres">
      <dgm:prSet presAssocID="{69CE8829-4F46-4770-A007-3431C02DAFA8}" presName="parentLin" presStyleCnt="0"/>
      <dgm:spPr/>
    </dgm:pt>
    <dgm:pt modelId="{564CFDD6-AC2C-4C1A-A85B-5CF59195F3D4}" type="pres">
      <dgm:prSet presAssocID="{69CE8829-4F46-4770-A007-3431C02DAFA8}" presName="parentLeftMargin" presStyleLbl="node1" presStyleIdx="2" presStyleCnt="4"/>
      <dgm:spPr/>
      <dgm:t>
        <a:bodyPr/>
        <a:lstStyle/>
        <a:p>
          <a:endParaRPr lang="hu-HU"/>
        </a:p>
      </dgm:t>
    </dgm:pt>
    <dgm:pt modelId="{8D70C846-E021-400C-93ED-5EE7E53D3F42}" type="pres">
      <dgm:prSet presAssocID="{69CE8829-4F46-4770-A007-3431C02DAFA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B2C1E94-9DBE-4229-AE3E-4E1D0C82E3F8}" type="pres">
      <dgm:prSet presAssocID="{69CE8829-4F46-4770-A007-3431C02DAFA8}" presName="negativeSpace" presStyleCnt="0"/>
      <dgm:spPr/>
    </dgm:pt>
    <dgm:pt modelId="{2B0C325B-8000-4DEE-9341-D6BA7957B68E}" type="pres">
      <dgm:prSet presAssocID="{69CE8829-4F46-4770-A007-3431C02DAFA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4204426-5332-47C2-B4C9-3970FF5488C9}" type="presOf" srcId="{69CE8829-4F46-4770-A007-3431C02DAFA8}" destId="{8D70C846-E021-400C-93ED-5EE7E53D3F42}" srcOrd="1" destOrd="0" presId="urn:microsoft.com/office/officeart/2005/8/layout/list1"/>
    <dgm:cxn modelId="{C977D2DB-787A-4B39-8C63-9D1664449EEA}" srcId="{C4B3FA21-D6C7-44E6-9363-FD83B0570009}" destId="{018D2197-A939-4DA9-A369-9AF78CB1CC65}" srcOrd="0" destOrd="0" parTransId="{A1044110-6B40-4080-A53B-271A77C75D97}" sibTransId="{5B8B1E6D-8051-4BCB-8E9C-5A09B3DF0F46}"/>
    <dgm:cxn modelId="{6DC3BED8-0CC1-41D0-A035-01085B6713F7}" srcId="{5D0FD66A-9335-4ADB-B750-9277830810C1}" destId="{C4B3FA21-D6C7-44E6-9363-FD83B0570009}" srcOrd="0" destOrd="0" parTransId="{60DA975C-F3F4-4A82-987B-76F02EFB5C0D}" sibTransId="{08B24D6F-F646-4EAC-B06F-357E8F4FE5C3}"/>
    <dgm:cxn modelId="{00090A21-CCFB-4AA4-8298-B815C862EC8A}" srcId="{5D0FD66A-9335-4ADB-B750-9277830810C1}" destId="{69CE8829-4F46-4770-A007-3431C02DAFA8}" srcOrd="3" destOrd="0" parTransId="{B4969EE6-2EA5-42B6-B69B-C26E491A04CE}" sibTransId="{31B1A79F-FA5F-47BD-B50B-156D0DA5D7EA}"/>
    <dgm:cxn modelId="{081156AF-D7E3-4D58-A777-DCBA95A4CADE}" srcId="{E2BD536F-8EEE-4F7B-8797-FA73069C70E3}" destId="{215695A3-26A0-4569-9A49-E5C23B578EE3}" srcOrd="0" destOrd="0" parTransId="{446AB68B-3BEA-4C9A-91B1-2A0BF1F8844E}" sibTransId="{D0118C2A-6CFD-4823-B617-6C9404DB4EF4}"/>
    <dgm:cxn modelId="{99B9026C-3A75-4BAE-9274-C68101F3B711}" type="presOf" srcId="{69CE8829-4F46-4770-A007-3431C02DAFA8}" destId="{564CFDD6-AC2C-4C1A-A85B-5CF59195F3D4}" srcOrd="0" destOrd="0" presId="urn:microsoft.com/office/officeart/2005/8/layout/list1"/>
    <dgm:cxn modelId="{28E3253B-A38A-4012-A601-CB03DD6CA087}" type="presOf" srcId="{C2F0CE8E-5E73-48F5-A2B7-3E6BC3FF792C}" destId="{99C25016-B9D3-4544-B219-68D202908D14}" srcOrd="1" destOrd="0" presId="urn:microsoft.com/office/officeart/2005/8/layout/list1"/>
    <dgm:cxn modelId="{B4134D1D-76E3-4AB4-9E00-D8F1161F71B4}" type="presOf" srcId="{C4B3FA21-D6C7-44E6-9363-FD83B0570009}" destId="{469360B5-CCE5-4644-9FBD-D6A87597538C}" srcOrd="1" destOrd="0" presId="urn:microsoft.com/office/officeart/2005/8/layout/list1"/>
    <dgm:cxn modelId="{C320A613-4830-4802-8F4E-98E5A8319134}" srcId="{C2F0CE8E-5E73-48F5-A2B7-3E6BC3FF792C}" destId="{7C33E3F8-6CB5-4CD2-B254-8333288E4105}" srcOrd="0" destOrd="0" parTransId="{E78466AC-16D9-4953-8BC5-E62030C592E9}" sibTransId="{51FCE69A-0F7A-43FE-9A6C-AC7BD5A16B7C}"/>
    <dgm:cxn modelId="{76F67685-2905-4739-905D-E34853F04B75}" srcId="{5D0FD66A-9335-4ADB-B750-9277830810C1}" destId="{C2F0CE8E-5E73-48F5-A2B7-3E6BC3FF792C}" srcOrd="1" destOrd="0" parTransId="{ED87A6E9-77A9-4958-890A-45B7AB833ECA}" sibTransId="{FFE2DE5F-C975-4757-8E84-6609498CCCB5}"/>
    <dgm:cxn modelId="{D0D73F33-1F2C-497D-9D7D-A00FFDFF0852}" type="presOf" srcId="{E2BD536F-8EEE-4F7B-8797-FA73069C70E3}" destId="{561308C8-9BAE-4E2A-AF15-67A9C375C189}" srcOrd="0" destOrd="0" presId="urn:microsoft.com/office/officeart/2005/8/layout/list1"/>
    <dgm:cxn modelId="{5BABA1DA-F308-4AA1-BA8F-16A00F86B68C}" type="presOf" srcId="{E2BD536F-8EEE-4F7B-8797-FA73069C70E3}" destId="{AD834ED2-3CEC-4ABA-8276-272C3B8F7C2B}" srcOrd="1" destOrd="0" presId="urn:microsoft.com/office/officeart/2005/8/layout/list1"/>
    <dgm:cxn modelId="{1F568BD1-AFB4-4A83-83D6-EAFA831278E9}" type="presOf" srcId="{C2F0CE8E-5E73-48F5-A2B7-3E6BC3FF792C}" destId="{9E84C76F-A599-4AFA-91FC-FD68124964B1}" srcOrd="0" destOrd="0" presId="urn:microsoft.com/office/officeart/2005/8/layout/list1"/>
    <dgm:cxn modelId="{D680F85E-9984-4378-85B3-E842B5AF6229}" srcId="{5D0FD66A-9335-4ADB-B750-9277830810C1}" destId="{E2BD536F-8EEE-4F7B-8797-FA73069C70E3}" srcOrd="2" destOrd="0" parTransId="{D1147C0A-3C35-4534-B79A-0947E2DDBAD6}" sibTransId="{269DBFA1-C4F8-4D52-8A64-BC72B572D148}"/>
    <dgm:cxn modelId="{E22AA4C2-D45A-4019-9DD3-79DFF451A1F5}" type="presOf" srcId="{7C33E3F8-6CB5-4CD2-B254-8333288E4105}" destId="{A73BBA7B-3456-44CE-9F80-B8C4E15C622D}" srcOrd="0" destOrd="0" presId="urn:microsoft.com/office/officeart/2005/8/layout/list1"/>
    <dgm:cxn modelId="{83DEEC70-F51F-4549-B8DC-51B3C517B43B}" type="presOf" srcId="{215695A3-26A0-4569-9A49-E5C23B578EE3}" destId="{1FC0F018-C9AF-4B28-B768-64847FA14D8E}" srcOrd="0" destOrd="0" presId="urn:microsoft.com/office/officeart/2005/8/layout/list1"/>
    <dgm:cxn modelId="{3AD8A83E-71C2-4C36-9F7E-07B9B4D2BBCD}" type="presOf" srcId="{018D2197-A939-4DA9-A369-9AF78CB1CC65}" destId="{4A308803-8994-44CC-947B-DAD655B8D093}" srcOrd="0" destOrd="0" presId="urn:microsoft.com/office/officeart/2005/8/layout/list1"/>
    <dgm:cxn modelId="{1D07388E-A224-4BB0-BA20-EF41BCCAE388}" type="presOf" srcId="{C4B3FA21-D6C7-44E6-9363-FD83B0570009}" destId="{4E778A7F-D60D-4E92-B7E8-748B43F9821B}" srcOrd="0" destOrd="0" presId="urn:microsoft.com/office/officeart/2005/8/layout/list1"/>
    <dgm:cxn modelId="{DE257C1A-C2E9-4352-8AA6-63E8A98DEFBD}" type="presOf" srcId="{5D0FD66A-9335-4ADB-B750-9277830810C1}" destId="{52F77E56-0867-4CEA-96EF-61D4D2519DC7}" srcOrd="0" destOrd="0" presId="urn:microsoft.com/office/officeart/2005/8/layout/list1"/>
    <dgm:cxn modelId="{8A4B3F13-AEC6-436D-A0DD-234C46691317}" type="presParOf" srcId="{52F77E56-0867-4CEA-96EF-61D4D2519DC7}" destId="{D35ACA6D-517C-4D42-9482-05310981E433}" srcOrd="0" destOrd="0" presId="urn:microsoft.com/office/officeart/2005/8/layout/list1"/>
    <dgm:cxn modelId="{DBC6D5F7-F523-4175-8E99-642445442472}" type="presParOf" srcId="{D35ACA6D-517C-4D42-9482-05310981E433}" destId="{4E778A7F-D60D-4E92-B7E8-748B43F9821B}" srcOrd="0" destOrd="0" presId="urn:microsoft.com/office/officeart/2005/8/layout/list1"/>
    <dgm:cxn modelId="{A743F05C-A103-404C-843B-90DA10D57497}" type="presParOf" srcId="{D35ACA6D-517C-4D42-9482-05310981E433}" destId="{469360B5-CCE5-4644-9FBD-D6A87597538C}" srcOrd="1" destOrd="0" presId="urn:microsoft.com/office/officeart/2005/8/layout/list1"/>
    <dgm:cxn modelId="{1626D351-3DBF-45F3-923E-61D586E8BDE5}" type="presParOf" srcId="{52F77E56-0867-4CEA-96EF-61D4D2519DC7}" destId="{D6C6FF66-78F1-409C-9128-428015B00CE4}" srcOrd="1" destOrd="0" presId="urn:microsoft.com/office/officeart/2005/8/layout/list1"/>
    <dgm:cxn modelId="{CBFEBAFC-D069-4603-B18C-8F0E205248A7}" type="presParOf" srcId="{52F77E56-0867-4CEA-96EF-61D4D2519DC7}" destId="{4A308803-8994-44CC-947B-DAD655B8D093}" srcOrd="2" destOrd="0" presId="urn:microsoft.com/office/officeart/2005/8/layout/list1"/>
    <dgm:cxn modelId="{A008B01C-07FC-4A55-B7F8-4C653FFE215E}" type="presParOf" srcId="{52F77E56-0867-4CEA-96EF-61D4D2519DC7}" destId="{1EC39BE5-977A-4FC9-938E-B97368B8B8B8}" srcOrd="3" destOrd="0" presId="urn:microsoft.com/office/officeart/2005/8/layout/list1"/>
    <dgm:cxn modelId="{D5B64BE7-43F5-4104-B7B0-3DB8B8C58CD8}" type="presParOf" srcId="{52F77E56-0867-4CEA-96EF-61D4D2519DC7}" destId="{C2395C94-CF46-4FAF-9678-1300AF261363}" srcOrd="4" destOrd="0" presId="urn:microsoft.com/office/officeart/2005/8/layout/list1"/>
    <dgm:cxn modelId="{4282DF34-CC43-46D6-A413-C9A5CE7AEDA0}" type="presParOf" srcId="{C2395C94-CF46-4FAF-9678-1300AF261363}" destId="{9E84C76F-A599-4AFA-91FC-FD68124964B1}" srcOrd="0" destOrd="0" presId="urn:microsoft.com/office/officeart/2005/8/layout/list1"/>
    <dgm:cxn modelId="{A38A513B-1ADB-44E1-AEE6-7CD6EE849BA7}" type="presParOf" srcId="{C2395C94-CF46-4FAF-9678-1300AF261363}" destId="{99C25016-B9D3-4544-B219-68D202908D14}" srcOrd="1" destOrd="0" presId="urn:microsoft.com/office/officeart/2005/8/layout/list1"/>
    <dgm:cxn modelId="{81649C25-3373-496E-B541-5F74D2146F22}" type="presParOf" srcId="{52F77E56-0867-4CEA-96EF-61D4D2519DC7}" destId="{55D469BB-E49E-41EE-BCBF-1F129DD869E9}" srcOrd="5" destOrd="0" presId="urn:microsoft.com/office/officeart/2005/8/layout/list1"/>
    <dgm:cxn modelId="{0B24884A-75B2-4A79-9CE7-548E3C527077}" type="presParOf" srcId="{52F77E56-0867-4CEA-96EF-61D4D2519DC7}" destId="{A73BBA7B-3456-44CE-9F80-B8C4E15C622D}" srcOrd="6" destOrd="0" presId="urn:microsoft.com/office/officeart/2005/8/layout/list1"/>
    <dgm:cxn modelId="{458AAF59-CE2A-4267-AC74-1E180E6910C7}" type="presParOf" srcId="{52F77E56-0867-4CEA-96EF-61D4D2519DC7}" destId="{718F3B71-50B9-42CF-84E4-B4335622EA89}" srcOrd="7" destOrd="0" presId="urn:microsoft.com/office/officeart/2005/8/layout/list1"/>
    <dgm:cxn modelId="{29381C7D-3314-4F46-BC21-DEFE20BDAC97}" type="presParOf" srcId="{52F77E56-0867-4CEA-96EF-61D4D2519DC7}" destId="{3BBEB6B8-A560-4D9C-8D34-DA49138D9205}" srcOrd="8" destOrd="0" presId="urn:microsoft.com/office/officeart/2005/8/layout/list1"/>
    <dgm:cxn modelId="{4974FFF6-E29D-4458-BF6C-84A216460F2B}" type="presParOf" srcId="{3BBEB6B8-A560-4D9C-8D34-DA49138D9205}" destId="{561308C8-9BAE-4E2A-AF15-67A9C375C189}" srcOrd="0" destOrd="0" presId="urn:microsoft.com/office/officeart/2005/8/layout/list1"/>
    <dgm:cxn modelId="{A970C479-997C-4CFB-B44C-AB9B0817796E}" type="presParOf" srcId="{3BBEB6B8-A560-4D9C-8D34-DA49138D9205}" destId="{AD834ED2-3CEC-4ABA-8276-272C3B8F7C2B}" srcOrd="1" destOrd="0" presId="urn:microsoft.com/office/officeart/2005/8/layout/list1"/>
    <dgm:cxn modelId="{8284BA20-AC6E-457C-A1F4-712ABF5BB60B}" type="presParOf" srcId="{52F77E56-0867-4CEA-96EF-61D4D2519DC7}" destId="{56900D9F-A88F-4626-8606-8D5D80540416}" srcOrd="9" destOrd="0" presId="urn:microsoft.com/office/officeart/2005/8/layout/list1"/>
    <dgm:cxn modelId="{74688ECB-8254-4B6D-9379-A320CFEEFD2D}" type="presParOf" srcId="{52F77E56-0867-4CEA-96EF-61D4D2519DC7}" destId="{1FC0F018-C9AF-4B28-B768-64847FA14D8E}" srcOrd="10" destOrd="0" presId="urn:microsoft.com/office/officeart/2005/8/layout/list1"/>
    <dgm:cxn modelId="{2EAA3E02-6F9A-415E-93CB-02993581AFE2}" type="presParOf" srcId="{52F77E56-0867-4CEA-96EF-61D4D2519DC7}" destId="{27157D1A-41C3-4F15-A89E-32DBC2144F8F}" srcOrd="11" destOrd="0" presId="urn:microsoft.com/office/officeart/2005/8/layout/list1"/>
    <dgm:cxn modelId="{4433E223-7049-40C2-894A-141C0625CEBD}" type="presParOf" srcId="{52F77E56-0867-4CEA-96EF-61D4D2519DC7}" destId="{25065A7E-CC70-46DE-91C3-9531D312897C}" srcOrd="12" destOrd="0" presId="urn:microsoft.com/office/officeart/2005/8/layout/list1"/>
    <dgm:cxn modelId="{C2FF1248-71A5-4811-9259-85A83215DF6C}" type="presParOf" srcId="{25065A7E-CC70-46DE-91C3-9531D312897C}" destId="{564CFDD6-AC2C-4C1A-A85B-5CF59195F3D4}" srcOrd="0" destOrd="0" presId="urn:microsoft.com/office/officeart/2005/8/layout/list1"/>
    <dgm:cxn modelId="{CDD1F84D-342C-4585-B37D-ED400AC64C31}" type="presParOf" srcId="{25065A7E-CC70-46DE-91C3-9531D312897C}" destId="{8D70C846-E021-400C-93ED-5EE7E53D3F42}" srcOrd="1" destOrd="0" presId="urn:microsoft.com/office/officeart/2005/8/layout/list1"/>
    <dgm:cxn modelId="{144A29D2-8281-4344-803E-D60FD61EC59D}" type="presParOf" srcId="{52F77E56-0867-4CEA-96EF-61D4D2519DC7}" destId="{DB2C1E94-9DBE-4229-AE3E-4E1D0C82E3F8}" srcOrd="13" destOrd="0" presId="urn:microsoft.com/office/officeart/2005/8/layout/list1"/>
    <dgm:cxn modelId="{6025DB44-FAA8-4E9C-BEF0-C599F6737F5C}" type="presParOf" srcId="{52F77E56-0867-4CEA-96EF-61D4D2519DC7}" destId="{2B0C325B-8000-4DEE-9341-D6BA7957B68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9A7299-0306-4D92-A12A-DDB5FD0C83DF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E7F3B127-823C-4FFA-A619-CDA7B528E0B1}">
      <dgm:prSet phldrT="[Szöveg]" custT="1"/>
      <dgm:spPr/>
      <dgm:t>
        <a:bodyPr/>
        <a:lstStyle/>
        <a:p>
          <a:r>
            <a:rPr lang="hu-HU" sz="2200" dirty="0" smtClean="0"/>
            <a:t>Hálózati összekapcsoltság</a:t>
          </a:r>
          <a:endParaRPr lang="hu-HU" sz="2200" dirty="0"/>
        </a:p>
      </dgm:t>
    </dgm:pt>
    <dgm:pt modelId="{AE68EF54-D01A-451A-A6FB-FAC2DC80CCF4}" type="parTrans" cxnId="{D9E0B697-CA75-4AD9-884C-15AEEFA901CB}">
      <dgm:prSet/>
      <dgm:spPr/>
      <dgm:t>
        <a:bodyPr/>
        <a:lstStyle/>
        <a:p>
          <a:endParaRPr lang="hu-HU" sz="2200"/>
        </a:p>
      </dgm:t>
    </dgm:pt>
    <dgm:pt modelId="{0C7EE758-53B8-48D5-A0FF-B733DD7CA7FD}" type="sibTrans" cxnId="{D9E0B697-CA75-4AD9-884C-15AEEFA901CB}">
      <dgm:prSet/>
      <dgm:spPr/>
      <dgm:t>
        <a:bodyPr/>
        <a:lstStyle/>
        <a:p>
          <a:endParaRPr lang="hu-HU" sz="2200"/>
        </a:p>
      </dgm:t>
    </dgm:pt>
    <dgm:pt modelId="{2A05E4CA-E514-44AE-A066-6FB6C644D7C7}">
      <dgm:prSet custT="1"/>
      <dgm:spPr/>
      <dgm:t>
        <a:bodyPr/>
        <a:lstStyle/>
        <a:p>
          <a:r>
            <a:rPr lang="hu-HU" sz="1800" dirty="0" err="1" smtClean="0"/>
            <a:t>veztékes</a:t>
          </a:r>
          <a:r>
            <a:rPr lang="hu-HU" sz="1800" dirty="0" smtClean="0"/>
            <a:t> széles sáv</a:t>
          </a:r>
          <a:endParaRPr lang="hu-HU" sz="1800" dirty="0"/>
        </a:p>
      </dgm:t>
    </dgm:pt>
    <dgm:pt modelId="{A488415A-F50A-4A42-ADF5-5BB7C5A397C5}" type="parTrans" cxnId="{6EDCBBB8-D3F1-4D93-A36B-40F29C21DC9D}">
      <dgm:prSet/>
      <dgm:spPr/>
      <dgm:t>
        <a:bodyPr/>
        <a:lstStyle/>
        <a:p>
          <a:endParaRPr lang="hu-HU" sz="2200"/>
        </a:p>
      </dgm:t>
    </dgm:pt>
    <dgm:pt modelId="{7E296AAE-D7F3-4DCF-952D-E5CD1940C25B}" type="sibTrans" cxnId="{6EDCBBB8-D3F1-4D93-A36B-40F29C21DC9D}">
      <dgm:prSet/>
      <dgm:spPr/>
      <dgm:t>
        <a:bodyPr/>
        <a:lstStyle/>
        <a:p>
          <a:endParaRPr lang="hu-HU" sz="2200"/>
        </a:p>
      </dgm:t>
    </dgm:pt>
    <dgm:pt modelId="{26A257FA-E44A-41CC-87C9-837A1593A7D4}">
      <dgm:prSet custT="1"/>
      <dgm:spPr/>
      <dgm:t>
        <a:bodyPr/>
        <a:lstStyle/>
        <a:p>
          <a:r>
            <a:rPr lang="hu-HU" sz="1800" dirty="0" smtClean="0"/>
            <a:t>mobil széles sáv</a:t>
          </a:r>
          <a:endParaRPr lang="hu-HU" sz="1800" dirty="0"/>
        </a:p>
      </dgm:t>
    </dgm:pt>
    <dgm:pt modelId="{AE692CFD-867C-485F-ABC3-DF2F9E7F065A}" type="parTrans" cxnId="{F988EA8B-AF03-47D5-A922-4090A5B6AC4C}">
      <dgm:prSet/>
      <dgm:spPr/>
      <dgm:t>
        <a:bodyPr/>
        <a:lstStyle/>
        <a:p>
          <a:endParaRPr lang="hu-HU" sz="2200"/>
        </a:p>
      </dgm:t>
    </dgm:pt>
    <dgm:pt modelId="{353183ED-6759-462B-96FC-0595A2AAA437}" type="sibTrans" cxnId="{F988EA8B-AF03-47D5-A922-4090A5B6AC4C}">
      <dgm:prSet/>
      <dgm:spPr/>
      <dgm:t>
        <a:bodyPr/>
        <a:lstStyle/>
        <a:p>
          <a:endParaRPr lang="hu-HU" sz="2200"/>
        </a:p>
      </dgm:t>
    </dgm:pt>
    <dgm:pt modelId="{5E770C35-C7D8-4C6E-B4C3-B30D498122CA}">
      <dgm:prSet custT="1"/>
      <dgm:spPr/>
      <dgm:t>
        <a:bodyPr/>
        <a:lstStyle/>
        <a:p>
          <a:r>
            <a:rPr lang="hu-HU" sz="1800" dirty="0" smtClean="0"/>
            <a:t>árak</a:t>
          </a:r>
          <a:endParaRPr lang="hu-HU" sz="1800" dirty="0"/>
        </a:p>
      </dgm:t>
    </dgm:pt>
    <dgm:pt modelId="{CF3208E3-A605-4E5D-9852-0166516AA9CA}" type="parTrans" cxnId="{083C1F12-9389-4B90-8F20-24DC4BA595AD}">
      <dgm:prSet/>
      <dgm:spPr/>
      <dgm:t>
        <a:bodyPr/>
        <a:lstStyle/>
        <a:p>
          <a:endParaRPr lang="hu-HU" sz="2200"/>
        </a:p>
      </dgm:t>
    </dgm:pt>
    <dgm:pt modelId="{F64CD5E4-4679-46C4-A29E-6376269AFFEC}" type="sibTrans" cxnId="{083C1F12-9389-4B90-8F20-24DC4BA595AD}">
      <dgm:prSet/>
      <dgm:spPr/>
      <dgm:t>
        <a:bodyPr/>
        <a:lstStyle/>
        <a:p>
          <a:endParaRPr lang="hu-HU" sz="2200"/>
        </a:p>
      </dgm:t>
    </dgm:pt>
    <dgm:pt modelId="{9A05B619-C908-4B3E-AD27-3BCE87296F08}">
      <dgm:prSet custT="1"/>
      <dgm:spPr/>
      <dgm:t>
        <a:bodyPr/>
        <a:lstStyle/>
        <a:p>
          <a:r>
            <a:rPr lang="hu-HU" sz="2200" dirty="0" smtClean="0"/>
            <a:t>Humán tőke</a:t>
          </a:r>
        </a:p>
      </dgm:t>
    </dgm:pt>
    <dgm:pt modelId="{5BADD7DB-5AFB-4763-82A6-AA1805E8CFE0}" type="parTrans" cxnId="{1D57B314-D1F3-4103-AB91-F66397633F8B}">
      <dgm:prSet/>
      <dgm:spPr/>
      <dgm:t>
        <a:bodyPr/>
        <a:lstStyle/>
        <a:p>
          <a:endParaRPr lang="hu-HU" sz="2200"/>
        </a:p>
      </dgm:t>
    </dgm:pt>
    <dgm:pt modelId="{9ED40EE0-8FBF-4DF1-A43A-B66B2DCD079A}" type="sibTrans" cxnId="{1D57B314-D1F3-4103-AB91-F66397633F8B}">
      <dgm:prSet/>
      <dgm:spPr/>
      <dgm:t>
        <a:bodyPr/>
        <a:lstStyle/>
        <a:p>
          <a:endParaRPr lang="hu-HU" sz="2200"/>
        </a:p>
      </dgm:t>
    </dgm:pt>
    <dgm:pt modelId="{7A348E81-1BC1-44E1-9494-FE58B031D16C}">
      <dgm:prSet custT="1"/>
      <dgm:spPr/>
      <dgm:t>
        <a:bodyPr/>
        <a:lstStyle/>
        <a:p>
          <a:r>
            <a:rPr lang="hu-HU" sz="2200" dirty="0" smtClean="0"/>
            <a:t>Internetes szolgáltatások használata</a:t>
          </a:r>
          <a:endParaRPr lang="hu-HU" sz="2200" dirty="0"/>
        </a:p>
      </dgm:t>
    </dgm:pt>
    <dgm:pt modelId="{7A503084-7A83-4947-8BE0-5934E11D231B}" type="parTrans" cxnId="{8958EAB0-81C8-4404-A824-A74C436CD9CA}">
      <dgm:prSet/>
      <dgm:spPr/>
      <dgm:t>
        <a:bodyPr/>
        <a:lstStyle/>
        <a:p>
          <a:endParaRPr lang="hu-HU" sz="2200"/>
        </a:p>
      </dgm:t>
    </dgm:pt>
    <dgm:pt modelId="{2552C44E-AA3A-4192-A8F1-FAB73BE02636}" type="sibTrans" cxnId="{8958EAB0-81C8-4404-A824-A74C436CD9CA}">
      <dgm:prSet/>
      <dgm:spPr/>
      <dgm:t>
        <a:bodyPr/>
        <a:lstStyle/>
        <a:p>
          <a:endParaRPr lang="hu-HU" sz="2200"/>
        </a:p>
      </dgm:t>
    </dgm:pt>
    <dgm:pt modelId="{22D7742C-505E-43BD-8D5F-10268858D6FD}">
      <dgm:prSet custT="1"/>
      <dgm:spPr/>
      <dgm:t>
        <a:bodyPr/>
        <a:lstStyle/>
        <a:p>
          <a:r>
            <a:rPr lang="hu-HU" sz="1800" dirty="0" smtClean="0"/>
            <a:t>internethasználat</a:t>
          </a:r>
          <a:endParaRPr lang="hu-HU" sz="1800" dirty="0"/>
        </a:p>
      </dgm:t>
    </dgm:pt>
    <dgm:pt modelId="{ACA09F37-59FA-45C1-8F75-EB20F07DE4A6}" type="parTrans" cxnId="{13F1434E-AA69-4692-854E-737E5AA15C2E}">
      <dgm:prSet/>
      <dgm:spPr/>
      <dgm:t>
        <a:bodyPr/>
        <a:lstStyle/>
        <a:p>
          <a:endParaRPr lang="hu-HU"/>
        </a:p>
      </dgm:t>
    </dgm:pt>
    <dgm:pt modelId="{95E82483-014B-4B2A-A301-60B03ADD45D8}" type="sibTrans" cxnId="{13F1434E-AA69-4692-854E-737E5AA15C2E}">
      <dgm:prSet/>
      <dgm:spPr/>
      <dgm:t>
        <a:bodyPr/>
        <a:lstStyle/>
        <a:p>
          <a:endParaRPr lang="hu-HU"/>
        </a:p>
      </dgm:t>
    </dgm:pt>
    <dgm:pt modelId="{51FD1F87-898E-4AAE-B49A-AB04CA9A399C}">
      <dgm:prSet custT="1"/>
      <dgm:spPr/>
      <dgm:t>
        <a:bodyPr/>
        <a:lstStyle/>
        <a:p>
          <a:r>
            <a:rPr lang="hu-HU" sz="1800" dirty="0" smtClean="0"/>
            <a:t>alapszintű </a:t>
          </a:r>
          <a:r>
            <a:rPr lang="hu-HU" sz="1800" dirty="0" smtClean="0"/>
            <a:t>és fejlett digitális készségek</a:t>
          </a:r>
          <a:endParaRPr lang="hu-HU" sz="1800" dirty="0"/>
        </a:p>
      </dgm:t>
    </dgm:pt>
    <dgm:pt modelId="{4A6E11D1-34F3-4EBE-8090-BA1CA2B2A622}" type="parTrans" cxnId="{A2CDCDFE-2F92-42B9-A165-1B1D8ED28608}">
      <dgm:prSet/>
      <dgm:spPr/>
      <dgm:t>
        <a:bodyPr/>
        <a:lstStyle/>
        <a:p>
          <a:endParaRPr lang="hu-HU"/>
        </a:p>
      </dgm:t>
    </dgm:pt>
    <dgm:pt modelId="{D54C82C5-F02F-4B38-B80E-F73C6C5C0EEB}" type="sibTrans" cxnId="{A2CDCDFE-2F92-42B9-A165-1B1D8ED28608}">
      <dgm:prSet/>
      <dgm:spPr/>
      <dgm:t>
        <a:bodyPr/>
        <a:lstStyle/>
        <a:p>
          <a:endParaRPr lang="hu-HU"/>
        </a:p>
      </dgm:t>
    </dgm:pt>
    <dgm:pt modelId="{A227DFCC-83B0-469D-9F7D-1E213DB19D51}">
      <dgm:prSet custT="1"/>
      <dgm:spPr/>
      <dgm:t>
        <a:bodyPr/>
        <a:lstStyle/>
        <a:p>
          <a:r>
            <a:rPr lang="hu-HU" sz="1800" dirty="0" smtClean="0"/>
            <a:t>online </a:t>
          </a:r>
          <a:r>
            <a:rPr lang="hu-HU" sz="1800" dirty="0" smtClean="0"/>
            <a:t>tartalmak</a:t>
          </a:r>
          <a:endParaRPr lang="hu-HU" sz="1800" dirty="0"/>
        </a:p>
      </dgm:t>
    </dgm:pt>
    <dgm:pt modelId="{8C28C005-F401-4648-9ADC-A66B2C358931}" type="parTrans" cxnId="{647578A9-34BC-4BD2-94A0-6EA171097398}">
      <dgm:prSet/>
      <dgm:spPr/>
      <dgm:t>
        <a:bodyPr/>
        <a:lstStyle/>
        <a:p>
          <a:endParaRPr lang="hu-HU"/>
        </a:p>
      </dgm:t>
    </dgm:pt>
    <dgm:pt modelId="{596CFFBD-9E20-4014-A087-9D506F36835F}" type="sibTrans" cxnId="{647578A9-34BC-4BD2-94A0-6EA171097398}">
      <dgm:prSet/>
      <dgm:spPr/>
      <dgm:t>
        <a:bodyPr/>
        <a:lstStyle/>
        <a:p>
          <a:endParaRPr lang="hu-HU"/>
        </a:p>
      </dgm:t>
    </dgm:pt>
    <dgm:pt modelId="{6265A8EA-FD71-4ADD-9CCF-63CFBA9846C3}">
      <dgm:prSet custT="1"/>
      <dgm:spPr/>
      <dgm:t>
        <a:bodyPr/>
        <a:lstStyle/>
        <a:p>
          <a:r>
            <a:rPr lang="hu-HU" sz="1800" dirty="0" smtClean="0"/>
            <a:t>kommunikáció </a:t>
          </a:r>
          <a:r>
            <a:rPr lang="hu-HU" sz="1800" dirty="0" smtClean="0"/>
            <a:t>és az elektronikus tranzakciók igénybevétele</a:t>
          </a:r>
          <a:endParaRPr lang="hu-HU" sz="1800" dirty="0"/>
        </a:p>
      </dgm:t>
    </dgm:pt>
    <dgm:pt modelId="{998FA5DC-ED22-49CD-87DE-A07CB06D6735}" type="parTrans" cxnId="{F6A17197-0453-4BB2-8538-56ACFF4DEF54}">
      <dgm:prSet/>
      <dgm:spPr/>
      <dgm:t>
        <a:bodyPr/>
        <a:lstStyle/>
        <a:p>
          <a:endParaRPr lang="hu-HU"/>
        </a:p>
      </dgm:t>
    </dgm:pt>
    <dgm:pt modelId="{AC8F1981-39BA-4AC3-9454-750E0B997EA4}" type="sibTrans" cxnId="{F6A17197-0453-4BB2-8538-56ACFF4DEF54}">
      <dgm:prSet/>
      <dgm:spPr/>
      <dgm:t>
        <a:bodyPr/>
        <a:lstStyle/>
        <a:p>
          <a:endParaRPr lang="hu-HU"/>
        </a:p>
      </dgm:t>
    </dgm:pt>
    <dgm:pt modelId="{D56D98F9-BAD2-4EA7-8D49-8FEC74690674}">
      <dgm:prSet custT="1"/>
      <dgm:spPr/>
      <dgm:t>
        <a:bodyPr/>
        <a:lstStyle/>
        <a:p>
          <a:r>
            <a:rPr lang="hu-HU" sz="2200" dirty="0" smtClean="0"/>
            <a:t>A digitális technológiák integráltsága</a:t>
          </a:r>
          <a:endParaRPr lang="hu-HU" sz="2200" dirty="0"/>
        </a:p>
      </dgm:t>
    </dgm:pt>
    <dgm:pt modelId="{2EBCAC46-6D51-492B-898C-9198D0DF3C84}" type="parTrans" cxnId="{CB88F4F8-ABE5-43E3-BFB4-962C662F5492}">
      <dgm:prSet/>
      <dgm:spPr/>
      <dgm:t>
        <a:bodyPr/>
        <a:lstStyle/>
        <a:p>
          <a:endParaRPr lang="hu-HU"/>
        </a:p>
      </dgm:t>
    </dgm:pt>
    <dgm:pt modelId="{84B42F07-8FF2-4A26-BA44-1E0AADE69C5A}" type="sibTrans" cxnId="{CB88F4F8-ABE5-43E3-BFB4-962C662F5492}">
      <dgm:prSet/>
      <dgm:spPr/>
      <dgm:t>
        <a:bodyPr/>
        <a:lstStyle/>
        <a:p>
          <a:endParaRPr lang="hu-HU"/>
        </a:p>
      </dgm:t>
    </dgm:pt>
    <dgm:pt modelId="{C54562E7-3C23-4E4D-B99A-F4D42C898AC6}">
      <dgm:prSet custT="1"/>
      <dgm:spPr/>
      <dgm:t>
        <a:bodyPr/>
        <a:lstStyle/>
        <a:p>
          <a:r>
            <a:rPr lang="hu-HU" sz="1800" dirty="0" smtClean="0"/>
            <a:t>vállalkozások </a:t>
          </a:r>
          <a:r>
            <a:rPr lang="hu-HU" sz="1800" dirty="0" smtClean="0"/>
            <a:t>digitalizálása</a:t>
          </a:r>
          <a:endParaRPr lang="hu-HU" sz="1800" dirty="0"/>
        </a:p>
      </dgm:t>
    </dgm:pt>
    <dgm:pt modelId="{81E601C7-2A96-4280-8EAF-2471697A1441}" type="parTrans" cxnId="{2DA093DB-3395-4025-AAF6-2F69BA244575}">
      <dgm:prSet/>
      <dgm:spPr/>
      <dgm:t>
        <a:bodyPr/>
        <a:lstStyle/>
        <a:p>
          <a:endParaRPr lang="hu-HU"/>
        </a:p>
      </dgm:t>
    </dgm:pt>
    <dgm:pt modelId="{C9206D57-28F1-41B5-84C1-736FB396C6A6}" type="sibTrans" cxnId="{2DA093DB-3395-4025-AAF6-2F69BA244575}">
      <dgm:prSet/>
      <dgm:spPr/>
      <dgm:t>
        <a:bodyPr/>
        <a:lstStyle/>
        <a:p>
          <a:endParaRPr lang="hu-HU"/>
        </a:p>
      </dgm:t>
    </dgm:pt>
    <dgm:pt modelId="{5C1A2339-4553-4092-AC02-F423C2D5841D}">
      <dgm:prSet custT="1"/>
      <dgm:spPr/>
      <dgm:t>
        <a:bodyPr/>
        <a:lstStyle/>
        <a:p>
          <a:r>
            <a:rPr lang="hu-HU" sz="1800" dirty="0" smtClean="0"/>
            <a:t>e-kereskedelem</a:t>
          </a:r>
          <a:endParaRPr lang="hu-HU" sz="1800" dirty="0"/>
        </a:p>
      </dgm:t>
    </dgm:pt>
    <dgm:pt modelId="{4973F7B0-52BB-41E9-BB5C-CD2EB9786653}" type="parTrans" cxnId="{7033465D-B34A-4FAB-B75A-E55EA18EBBA2}">
      <dgm:prSet/>
      <dgm:spPr/>
      <dgm:t>
        <a:bodyPr/>
        <a:lstStyle/>
        <a:p>
          <a:endParaRPr lang="hu-HU"/>
        </a:p>
      </dgm:t>
    </dgm:pt>
    <dgm:pt modelId="{203245E9-FA9B-4E24-A29D-507EE7176D20}" type="sibTrans" cxnId="{7033465D-B34A-4FAB-B75A-E55EA18EBBA2}">
      <dgm:prSet/>
      <dgm:spPr/>
      <dgm:t>
        <a:bodyPr/>
        <a:lstStyle/>
        <a:p>
          <a:endParaRPr lang="hu-HU"/>
        </a:p>
      </dgm:t>
    </dgm:pt>
    <dgm:pt modelId="{15783266-1FD3-431F-ACEF-DD08575801EF}">
      <dgm:prSet custT="1"/>
      <dgm:spPr/>
      <dgm:t>
        <a:bodyPr/>
        <a:lstStyle/>
        <a:p>
          <a:r>
            <a:rPr lang="hu-HU" sz="2200" dirty="0" smtClean="0"/>
            <a:t>Digitális közszolgáltatások</a:t>
          </a:r>
          <a:endParaRPr lang="hu-HU" sz="2200" dirty="0"/>
        </a:p>
      </dgm:t>
    </dgm:pt>
    <dgm:pt modelId="{A0490AA1-97C8-4E30-AE14-CC4C4335A1A7}" type="parTrans" cxnId="{BABD481B-E503-405F-AC8C-ACA08B7BDFC1}">
      <dgm:prSet/>
      <dgm:spPr/>
      <dgm:t>
        <a:bodyPr/>
        <a:lstStyle/>
        <a:p>
          <a:endParaRPr lang="hu-HU"/>
        </a:p>
      </dgm:t>
    </dgm:pt>
    <dgm:pt modelId="{8C9BB0FC-CC2F-4A2F-BCDE-537F16214AE7}" type="sibTrans" cxnId="{BABD481B-E503-405F-AC8C-ACA08B7BDFC1}">
      <dgm:prSet/>
      <dgm:spPr/>
      <dgm:t>
        <a:bodyPr/>
        <a:lstStyle/>
        <a:p>
          <a:endParaRPr lang="hu-HU"/>
        </a:p>
      </dgm:t>
    </dgm:pt>
    <dgm:pt modelId="{2B504E0F-7683-4D62-87A7-66B700DD8E34}">
      <dgm:prSet custT="1"/>
      <dgm:spPr/>
      <dgm:t>
        <a:bodyPr/>
        <a:lstStyle/>
        <a:p>
          <a:r>
            <a:rPr lang="hu-HU" sz="1800" dirty="0" smtClean="0"/>
            <a:t>e-kormányzat</a:t>
          </a:r>
          <a:endParaRPr lang="hu-HU" sz="1800" dirty="0"/>
        </a:p>
      </dgm:t>
    </dgm:pt>
    <dgm:pt modelId="{653BE66A-CC0D-4645-8134-C93A1D65E74F}" type="parTrans" cxnId="{36F867B7-BF0D-46ED-B46E-388B2DDF037D}">
      <dgm:prSet/>
      <dgm:spPr/>
      <dgm:t>
        <a:bodyPr/>
        <a:lstStyle/>
        <a:p>
          <a:endParaRPr lang="hu-HU"/>
        </a:p>
      </dgm:t>
    </dgm:pt>
    <dgm:pt modelId="{836DD325-CB2D-4CDC-BDF2-65A26F890EFA}" type="sibTrans" cxnId="{36F867B7-BF0D-46ED-B46E-388B2DDF037D}">
      <dgm:prSet/>
      <dgm:spPr/>
      <dgm:t>
        <a:bodyPr/>
        <a:lstStyle/>
        <a:p>
          <a:endParaRPr lang="hu-HU"/>
        </a:p>
      </dgm:t>
    </dgm:pt>
    <dgm:pt modelId="{64F6391A-CEEB-4E60-9B4A-D1190AE09EA6}">
      <dgm:prSet custT="1"/>
      <dgm:spPr/>
      <dgm:t>
        <a:bodyPr/>
        <a:lstStyle/>
        <a:p>
          <a:r>
            <a:rPr lang="hu-HU" sz="1800" dirty="0" smtClean="0"/>
            <a:t>e-egészségügy</a:t>
          </a:r>
          <a:endParaRPr lang="hu-HU" sz="1800" dirty="0"/>
        </a:p>
      </dgm:t>
    </dgm:pt>
    <dgm:pt modelId="{0378487F-E52E-423A-84B3-4BEF2842397E}" type="parTrans" cxnId="{12F432EF-A54D-4210-986E-E2B0EF43191A}">
      <dgm:prSet/>
      <dgm:spPr/>
      <dgm:t>
        <a:bodyPr/>
        <a:lstStyle/>
        <a:p>
          <a:endParaRPr lang="hu-HU"/>
        </a:p>
      </dgm:t>
    </dgm:pt>
    <dgm:pt modelId="{D7A3838A-AC98-4DDA-B34B-9F644B533379}" type="sibTrans" cxnId="{12F432EF-A54D-4210-986E-E2B0EF43191A}">
      <dgm:prSet/>
      <dgm:spPr/>
      <dgm:t>
        <a:bodyPr/>
        <a:lstStyle/>
        <a:p>
          <a:endParaRPr lang="hu-HU"/>
        </a:p>
      </dgm:t>
    </dgm:pt>
    <dgm:pt modelId="{8AB78184-BC39-4A93-B5CC-863AAB552973}" type="pres">
      <dgm:prSet presAssocID="{599A7299-0306-4D92-A12A-DDB5FD0C83D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9D24748-EAAB-4212-B8AF-8FCA39123513}" type="pres">
      <dgm:prSet presAssocID="{E7F3B127-823C-4FFA-A619-CDA7B528E0B1}" presName="parentLin" presStyleCnt="0"/>
      <dgm:spPr/>
    </dgm:pt>
    <dgm:pt modelId="{5BEFB38E-FD2C-4D07-ABED-71022F0CB8ED}" type="pres">
      <dgm:prSet presAssocID="{E7F3B127-823C-4FFA-A619-CDA7B528E0B1}" presName="parentLeftMargin" presStyleLbl="node1" presStyleIdx="0" presStyleCnt="5"/>
      <dgm:spPr/>
      <dgm:t>
        <a:bodyPr/>
        <a:lstStyle/>
        <a:p>
          <a:endParaRPr lang="hu-HU"/>
        </a:p>
      </dgm:t>
    </dgm:pt>
    <dgm:pt modelId="{2C365E6B-5280-4B7F-ACC1-535652E452D0}" type="pres">
      <dgm:prSet presAssocID="{E7F3B127-823C-4FFA-A619-CDA7B528E0B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6AA64BC-EC5B-402E-8588-A46BBC81C4E6}" type="pres">
      <dgm:prSet presAssocID="{E7F3B127-823C-4FFA-A619-CDA7B528E0B1}" presName="negativeSpace" presStyleCnt="0"/>
      <dgm:spPr/>
    </dgm:pt>
    <dgm:pt modelId="{AE364672-ED10-4B09-ABF6-B722D3C400E9}" type="pres">
      <dgm:prSet presAssocID="{E7F3B127-823C-4FFA-A619-CDA7B528E0B1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B05EBC1-E76A-4677-B403-B93C0434FBDA}" type="pres">
      <dgm:prSet presAssocID="{0C7EE758-53B8-48D5-A0FF-B733DD7CA7FD}" presName="spaceBetweenRectangles" presStyleCnt="0"/>
      <dgm:spPr/>
    </dgm:pt>
    <dgm:pt modelId="{37FD0E29-C711-46B1-AAF0-E38C72444C48}" type="pres">
      <dgm:prSet presAssocID="{9A05B619-C908-4B3E-AD27-3BCE87296F08}" presName="parentLin" presStyleCnt="0"/>
      <dgm:spPr/>
    </dgm:pt>
    <dgm:pt modelId="{808307FA-EADE-4D77-BEB1-66048DFA9E52}" type="pres">
      <dgm:prSet presAssocID="{9A05B619-C908-4B3E-AD27-3BCE87296F08}" presName="parentLeftMargin" presStyleLbl="node1" presStyleIdx="0" presStyleCnt="5"/>
      <dgm:spPr/>
      <dgm:t>
        <a:bodyPr/>
        <a:lstStyle/>
        <a:p>
          <a:endParaRPr lang="hu-HU"/>
        </a:p>
      </dgm:t>
    </dgm:pt>
    <dgm:pt modelId="{F8754592-1738-43CF-9A85-1B7C9048E12F}" type="pres">
      <dgm:prSet presAssocID="{9A05B619-C908-4B3E-AD27-3BCE87296F0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A90EE18-7496-441A-BFD6-9E4DFDE7C67B}" type="pres">
      <dgm:prSet presAssocID="{9A05B619-C908-4B3E-AD27-3BCE87296F08}" presName="negativeSpace" presStyleCnt="0"/>
      <dgm:spPr/>
    </dgm:pt>
    <dgm:pt modelId="{00C5D9EF-3E1F-4A35-B2F8-756DC58C4938}" type="pres">
      <dgm:prSet presAssocID="{9A05B619-C908-4B3E-AD27-3BCE87296F08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B3731F1-D002-42C5-BDDF-3809988EBA1F}" type="pres">
      <dgm:prSet presAssocID="{9ED40EE0-8FBF-4DF1-A43A-B66B2DCD079A}" presName="spaceBetweenRectangles" presStyleCnt="0"/>
      <dgm:spPr/>
    </dgm:pt>
    <dgm:pt modelId="{15C9A93A-D6D1-46BA-B158-4A5549BB583A}" type="pres">
      <dgm:prSet presAssocID="{7A348E81-1BC1-44E1-9494-FE58B031D16C}" presName="parentLin" presStyleCnt="0"/>
      <dgm:spPr/>
    </dgm:pt>
    <dgm:pt modelId="{8B910192-BB6B-4079-9EEB-69BA4CA8DA38}" type="pres">
      <dgm:prSet presAssocID="{7A348E81-1BC1-44E1-9494-FE58B031D16C}" presName="parentLeftMargin" presStyleLbl="node1" presStyleIdx="1" presStyleCnt="5"/>
      <dgm:spPr/>
      <dgm:t>
        <a:bodyPr/>
        <a:lstStyle/>
        <a:p>
          <a:endParaRPr lang="hu-HU"/>
        </a:p>
      </dgm:t>
    </dgm:pt>
    <dgm:pt modelId="{68791135-44E3-42CF-832E-6830AC966E3E}" type="pres">
      <dgm:prSet presAssocID="{7A348E81-1BC1-44E1-9494-FE58B031D16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326178-8BD7-4039-8BA4-E3E94F3A3EA0}" type="pres">
      <dgm:prSet presAssocID="{7A348E81-1BC1-44E1-9494-FE58B031D16C}" presName="negativeSpace" presStyleCnt="0"/>
      <dgm:spPr/>
    </dgm:pt>
    <dgm:pt modelId="{743FCC29-1047-4E19-B6E1-48FD875135BF}" type="pres">
      <dgm:prSet presAssocID="{7A348E81-1BC1-44E1-9494-FE58B031D16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7E17964-6F7C-4EF8-8593-239AF4962E32}" type="pres">
      <dgm:prSet presAssocID="{2552C44E-AA3A-4192-A8F1-FAB73BE02636}" presName="spaceBetweenRectangles" presStyleCnt="0"/>
      <dgm:spPr/>
    </dgm:pt>
    <dgm:pt modelId="{F1D28701-8D88-483C-8231-B29E6738FC27}" type="pres">
      <dgm:prSet presAssocID="{D56D98F9-BAD2-4EA7-8D49-8FEC74690674}" presName="parentLin" presStyleCnt="0"/>
      <dgm:spPr/>
    </dgm:pt>
    <dgm:pt modelId="{54C412D0-F769-4113-B947-F2AEF74583EA}" type="pres">
      <dgm:prSet presAssocID="{D56D98F9-BAD2-4EA7-8D49-8FEC74690674}" presName="parentLeftMargin" presStyleLbl="node1" presStyleIdx="2" presStyleCnt="5"/>
      <dgm:spPr/>
      <dgm:t>
        <a:bodyPr/>
        <a:lstStyle/>
        <a:p>
          <a:endParaRPr lang="hu-HU"/>
        </a:p>
      </dgm:t>
    </dgm:pt>
    <dgm:pt modelId="{FB11D9A3-28D8-4FF9-A840-E1528B32D0B2}" type="pres">
      <dgm:prSet presAssocID="{D56D98F9-BAD2-4EA7-8D49-8FEC7469067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91A8055-1926-4E65-8694-8FCBB0A420A8}" type="pres">
      <dgm:prSet presAssocID="{D56D98F9-BAD2-4EA7-8D49-8FEC74690674}" presName="negativeSpace" presStyleCnt="0"/>
      <dgm:spPr/>
    </dgm:pt>
    <dgm:pt modelId="{44CF6AD4-DA85-43A6-9C0E-C7F815A2E825}" type="pres">
      <dgm:prSet presAssocID="{D56D98F9-BAD2-4EA7-8D49-8FEC74690674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EE12FB-50D2-4FB7-BEEF-1000F354C34C}" type="pres">
      <dgm:prSet presAssocID="{84B42F07-8FF2-4A26-BA44-1E0AADE69C5A}" presName="spaceBetweenRectangles" presStyleCnt="0"/>
      <dgm:spPr/>
    </dgm:pt>
    <dgm:pt modelId="{811B2FBD-71B4-4976-BA35-01C08E699CF2}" type="pres">
      <dgm:prSet presAssocID="{15783266-1FD3-431F-ACEF-DD08575801EF}" presName="parentLin" presStyleCnt="0"/>
      <dgm:spPr/>
    </dgm:pt>
    <dgm:pt modelId="{BFCB1CA4-50FB-47FB-B009-F4479D1B3CC2}" type="pres">
      <dgm:prSet presAssocID="{15783266-1FD3-431F-ACEF-DD08575801EF}" presName="parentLeftMargin" presStyleLbl="node1" presStyleIdx="3" presStyleCnt="5"/>
      <dgm:spPr/>
      <dgm:t>
        <a:bodyPr/>
        <a:lstStyle/>
        <a:p>
          <a:endParaRPr lang="hu-HU"/>
        </a:p>
      </dgm:t>
    </dgm:pt>
    <dgm:pt modelId="{4864B76F-5D0C-43C7-98D3-A345E707E3A1}" type="pres">
      <dgm:prSet presAssocID="{15783266-1FD3-431F-ACEF-DD08575801E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72FA5F5-98BD-4B6C-922E-09C5E4C8C336}" type="pres">
      <dgm:prSet presAssocID="{15783266-1FD3-431F-ACEF-DD08575801EF}" presName="negativeSpace" presStyleCnt="0"/>
      <dgm:spPr/>
    </dgm:pt>
    <dgm:pt modelId="{88BF9E7C-3BDF-4699-B8C5-046874822AD7}" type="pres">
      <dgm:prSet presAssocID="{15783266-1FD3-431F-ACEF-DD08575801EF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45A78AD-0DD6-4BBF-8C81-E1BFDD218CC8}" type="presOf" srcId="{2B504E0F-7683-4D62-87A7-66B700DD8E34}" destId="{88BF9E7C-3BDF-4699-B8C5-046874822AD7}" srcOrd="0" destOrd="0" presId="urn:microsoft.com/office/officeart/2005/8/layout/list1"/>
    <dgm:cxn modelId="{647578A9-34BC-4BD2-94A0-6EA171097398}" srcId="{7A348E81-1BC1-44E1-9494-FE58B031D16C}" destId="{A227DFCC-83B0-469D-9F7D-1E213DB19D51}" srcOrd="0" destOrd="0" parTransId="{8C28C005-F401-4648-9ADC-A66B2C358931}" sibTransId="{596CFFBD-9E20-4014-A087-9D506F36835F}"/>
    <dgm:cxn modelId="{C3DC1F4C-C55E-4B10-9FF3-C8EA8B8EC8BB}" type="presOf" srcId="{51FD1F87-898E-4AAE-B49A-AB04CA9A399C}" destId="{00C5D9EF-3E1F-4A35-B2F8-756DC58C4938}" srcOrd="0" destOrd="1" presId="urn:microsoft.com/office/officeart/2005/8/layout/list1"/>
    <dgm:cxn modelId="{E6D0B30F-FE97-4EE0-B502-155E1D896B71}" type="presOf" srcId="{26A257FA-E44A-41CC-87C9-837A1593A7D4}" destId="{AE364672-ED10-4B09-ABF6-B722D3C400E9}" srcOrd="0" destOrd="1" presId="urn:microsoft.com/office/officeart/2005/8/layout/list1"/>
    <dgm:cxn modelId="{8958EAB0-81C8-4404-A824-A74C436CD9CA}" srcId="{599A7299-0306-4D92-A12A-DDB5FD0C83DF}" destId="{7A348E81-1BC1-44E1-9494-FE58B031D16C}" srcOrd="2" destOrd="0" parTransId="{7A503084-7A83-4947-8BE0-5934E11D231B}" sibTransId="{2552C44E-AA3A-4192-A8F1-FAB73BE02636}"/>
    <dgm:cxn modelId="{FF5F1DB0-5881-4BDF-8119-3F08169DDB0D}" type="presOf" srcId="{15783266-1FD3-431F-ACEF-DD08575801EF}" destId="{BFCB1CA4-50FB-47FB-B009-F4479D1B3CC2}" srcOrd="0" destOrd="0" presId="urn:microsoft.com/office/officeart/2005/8/layout/list1"/>
    <dgm:cxn modelId="{F988EA8B-AF03-47D5-A922-4090A5B6AC4C}" srcId="{E7F3B127-823C-4FFA-A619-CDA7B528E0B1}" destId="{26A257FA-E44A-41CC-87C9-837A1593A7D4}" srcOrd="1" destOrd="0" parTransId="{AE692CFD-867C-485F-ABC3-DF2F9E7F065A}" sibTransId="{353183ED-6759-462B-96FC-0595A2AAA437}"/>
    <dgm:cxn modelId="{BABD481B-E503-405F-AC8C-ACA08B7BDFC1}" srcId="{599A7299-0306-4D92-A12A-DDB5FD0C83DF}" destId="{15783266-1FD3-431F-ACEF-DD08575801EF}" srcOrd="4" destOrd="0" parTransId="{A0490AA1-97C8-4E30-AE14-CC4C4335A1A7}" sibTransId="{8C9BB0FC-CC2F-4A2F-BCDE-537F16214AE7}"/>
    <dgm:cxn modelId="{BA84720A-31FD-4CD3-B06C-C0746EB8260D}" type="presOf" srcId="{D56D98F9-BAD2-4EA7-8D49-8FEC74690674}" destId="{54C412D0-F769-4113-B947-F2AEF74583EA}" srcOrd="0" destOrd="0" presId="urn:microsoft.com/office/officeart/2005/8/layout/list1"/>
    <dgm:cxn modelId="{056F7FBF-F6BC-46B0-B520-D0FF2569A41D}" type="presOf" srcId="{A227DFCC-83B0-469D-9F7D-1E213DB19D51}" destId="{743FCC29-1047-4E19-B6E1-48FD875135BF}" srcOrd="0" destOrd="0" presId="urn:microsoft.com/office/officeart/2005/8/layout/list1"/>
    <dgm:cxn modelId="{59A0DF1D-A77D-4AA8-9BC3-57D94DC3A408}" type="presOf" srcId="{7A348E81-1BC1-44E1-9494-FE58B031D16C}" destId="{8B910192-BB6B-4079-9EEB-69BA4CA8DA38}" srcOrd="0" destOrd="0" presId="urn:microsoft.com/office/officeart/2005/8/layout/list1"/>
    <dgm:cxn modelId="{D9E0B697-CA75-4AD9-884C-15AEEFA901CB}" srcId="{599A7299-0306-4D92-A12A-DDB5FD0C83DF}" destId="{E7F3B127-823C-4FFA-A619-CDA7B528E0B1}" srcOrd="0" destOrd="0" parTransId="{AE68EF54-D01A-451A-A6FB-FAC2DC80CCF4}" sibTransId="{0C7EE758-53B8-48D5-A0FF-B733DD7CA7FD}"/>
    <dgm:cxn modelId="{7DD8D4A0-0096-4706-978E-E90D42ECFF75}" type="presOf" srcId="{5E770C35-C7D8-4C6E-B4C3-B30D498122CA}" destId="{AE364672-ED10-4B09-ABF6-B722D3C400E9}" srcOrd="0" destOrd="2" presId="urn:microsoft.com/office/officeart/2005/8/layout/list1"/>
    <dgm:cxn modelId="{219BB63F-5AA3-456C-92A7-773886E8F161}" type="presOf" srcId="{22D7742C-505E-43BD-8D5F-10268858D6FD}" destId="{00C5D9EF-3E1F-4A35-B2F8-756DC58C4938}" srcOrd="0" destOrd="0" presId="urn:microsoft.com/office/officeart/2005/8/layout/list1"/>
    <dgm:cxn modelId="{C27E39C0-9DFA-4E07-9C80-58AD471E879D}" type="presOf" srcId="{6265A8EA-FD71-4ADD-9CCF-63CFBA9846C3}" destId="{743FCC29-1047-4E19-B6E1-48FD875135BF}" srcOrd="0" destOrd="1" presId="urn:microsoft.com/office/officeart/2005/8/layout/list1"/>
    <dgm:cxn modelId="{DF696C18-18C0-4972-ADEE-06D3CB25C550}" type="presOf" srcId="{E7F3B127-823C-4FFA-A619-CDA7B528E0B1}" destId="{2C365E6B-5280-4B7F-ACC1-535652E452D0}" srcOrd="1" destOrd="0" presId="urn:microsoft.com/office/officeart/2005/8/layout/list1"/>
    <dgm:cxn modelId="{781B01A8-CA5E-4225-A73E-654C7CC96890}" type="presOf" srcId="{7A348E81-1BC1-44E1-9494-FE58B031D16C}" destId="{68791135-44E3-42CF-832E-6830AC966E3E}" srcOrd="1" destOrd="0" presId="urn:microsoft.com/office/officeart/2005/8/layout/list1"/>
    <dgm:cxn modelId="{818AA6F5-E7B0-47B2-890B-6A3F2215AFB7}" type="presOf" srcId="{E7F3B127-823C-4FFA-A619-CDA7B528E0B1}" destId="{5BEFB38E-FD2C-4D07-ABED-71022F0CB8ED}" srcOrd="0" destOrd="0" presId="urn:microsoft.com/office/officeart/2005/8/layout/list1"/>
    <dgm:cxn modelId="{A377A1DC-A211-4EFC-B002-AA9C66263C20}" type="presOf" srcId="{2A05E4CA-E514-44AE-A066-6FB6C644D7C7}" destId="{AE364672-ED10-4B09-ABF6-B722D3C400E9}" srcOrd="0" destOrd="0" presId="urn:microsoft.com/office/officeart/2005/8/layout/list1"/>
    <dgm:cxn modelId="{A2CDCDFE-2F92-42B9-A165-1B1D8ED28608}" srcId="{9A05B619-C908-4B3E-AD27-3BCE87296F08}" destId="{51FD1F87-898E-4AAE-B49A-AB04CA9A399C}" srcOrd="1" destOrd="0" parTransId="{4A6E11D1-34F3-4EBE-8090-BA1CA2B2A622}" sibTransId="{D54C82C5-F02F-4B38-B80E-F73C6C5C0EEB}"/>
    <dgm:cxn modelId="{F6A17197-0453-4BB2-8538-56ACFF4DEF54}" srcId="{7A348E81-1BC1-44E1-9494-FE58B031D16C}" destId="{6265A8EA-FD71-4ADD-9CCF-63CFBA9846C3}" srcOrd="1" destOrd="0" parTransId="{998FA5DC-ED22-49CD-87DE-A07CB06D6735}" sibTransId="{AC8F1981-39BA-4AC3-9454-750E0B997EA4}"/>
    <dgm:cxn modelId="{97CE4BF2-DF6B-4D43-9564-6A7C2412E6AD}" type="presOf" srcId="{9A05B619-C908-4B3E-AD27-3BCE87296F08}" destId="{F8754592-1738-43CF-9A85-1B7C9048E12F}" srcOrd="1" destOrd="0" presId="urn:microsoft.com/office/officeart/2005/8/layout/list1"/>
    <dgm:cxn modelId="{D91AF5CB-37BC-42C0-A230-36E1451C8953}" type="presOf" srcId="{5C1A2339-4553-4092-AC02-F423C2D5841D}" destId="{44CF6AD4-DA85-43A6-9C0E-C7F815A2E825}" srcOrd="0" destOrd="1" presId="urn:microsoft.com/office/officeart/2005/8/layout/list1"/>
    <dgm:cxn modelId="{2DA093DB-3395-4025-AAF6-2F69BA244575}" srcId="{D56D98F9-BAD2-4EA7-8D49-8FEC74690674}" destId="{C54562E7-3C23-4E4D-B99A-F4D42C898AC6}" srcOrd="0" destOrd="0" parTransId="{81E601C7-2A96-4280-8EAF-2471697A1441}" sibTransId="{C9206D57-28F1-41B5-84C1-736FB396C6A6}"/>
    <dgm:cxn modelId="{C8DBAF19-673E-4EFF-9F68-372002A7E762}" type="presOf" srcId="{64F6391A-CEEB-4E60-9B4A-D1190AE09EA6}" destId="{88BF9E7C-3BDF-4699-B8C5-046874822AD7}" srcOrd="0" destOrd="1" presId="urn:microsoft.com/office/officeart/2005/8/layout/list1"/>
    <dgm:cxn modelId="{CB88F4F8-ABE5-43E3-BFB4-962C662F5492}" srcId="{599A7299-0306-4D92-A12A-DDB5FD0C83DF}" destId="{D56D98F9-BAD2-4EA7-8D49-8FEC74690674}" srcOrd="3" destOrd="0" parTransId="{2EBCAC46-6D51-492B-898C-9198D0DF3C84}" sibTransId="{84B42F07-8FF2-4A26-BA44-1E0AADE69C5A}"/>
    <dgm:cxn modelId="{80D090BA-F1E7-4387-9291-0CFE1FA5B48F}" type="presOf" srcId="{599A7299-0306-4D92-A12A-DDB5FD0C83DF}" destId="{8AB78184-BC39-4A93-B5CC-863AAB552973}" srcOrd="0" destOrd="0" presId="urn:microsoft.com/office/officeart/2005/8/layout/list1"/>
    <dgm:cxn modelId="{12F432EF-A54D-4210-986E-E2B0EF43191A}" srcId="{15783266-1FD3-431F-ACEF-DD08575801EF}" destId="{64F6391A-CEEB-4E60-9B4A-D1190AE09EA6}" srcOrd="1" destOrd="0" parTransId="{0378487F-E52E-423A-84B3-4BEF2842397E}" sibTransId="{D7A3838A-AC98-4DDA-B34B-9F644B533379}"/>
    <dgm:cxn modelId="{7033465D-B34A-4FAB-B75A-E55EA18EBBA2}" srcId="{D56D98F9-BAD2-4EA7-8D49-8FEC74690674}" destId="{5C1A2339-4553-4092-AC02-F423C2D5841D}" srcOrd="1" destOrd="0" parTransId="{4973F7B0-52BB-41E9-BB5C-CD2EB9786653}" sibTransId="{203245E9-FA9B-4E24-A29D-507EE7176D20}"/>
    <dgm:cxn modelId="{6EDCBBB8-D3F1-4D93-A36B-40F29C21DC9D}" srcId="{E7F3B127-823C-4FFA-A619-CDA7B528E0B1}" destId="{2A05E4CA-E514-44AE-A066-6FB6C644D7C7}" srcOrd="0" destOrd="0" parTransId="{A488415A-F50A-4A42-ADF5-5BB7C5A397C5}" sibTransId="{7E296AAE-D7F3-4DCF-952D-E5CD1940C25B}"/>
    <dgm:cxn modelId="{E8E918DF-5D03-4803-B616-D277D5577E10}" type="presOf" srcId="{D56D98F9-BAD2-4EA7-8D49-8FEC74690674}" destId="{FB11D9A3-28D8-4FF9-A840-E1528B32D0B2}" srcOrd="1" destOrd="0" presId="urn:microsoft.com/office/officeart/2005/8/layout/list1"/>
    <dgm:cxn modelId="{13F1434E-AA69-4692-854E-737E5AA15C2E}" srcId="{9A05B619-C908-4B3E-AD27-3BCE87296F08}" destId="{22D7742C-505E-43BD-8D5F-10268858D6FD}" srcOrd="0" destOrd="0" parTransId="{ACA09F37-59FA-45C1-8F75-EB20F07DE4A6}" sibTransId="{95E82483-014B-4B2A-A301-60B03ADD45D8}"/>
    <dgm:cxn modelId="{083C1F12-9389-4B90-8F20-24DC4BA595AD}" srcId="{E7F3B127-823C-4FFA-A619-CDA7B528E0B1}" destId="{5E770C35-C7D8-4C6E-B4C3-B30D498122CA}" srcOrd="2" destOrd="0" parTransId="{CF3208E3-A605-4E5D-9852-0166516AA9CA}" sibTransId="{F64CD5E4-4679-46C4-A29E-6376269AFFEC}"/>
    <dgm:cxn modelId="{14687BEB-2D08-4722-A721-A8054BCC6DD0}" type="presOf" srcId="{15783266-1FD3-431F-ACEF-DD08575801EF}" destId="{4864B76F-5D0C-43C7-98D3-A345E707E3A1}" srcOrd="1" destOrd="0" presId="urn:microsoft.com/office/officeart/2005/8/layout/list1"/>
    <dgm:cxn modelId="{1D57B314-D1F3-4103-AB91-F66397633F8B}" srcId="{599A7299-0306-4D92-A12A-DDB5FD0C83DF}" destId="{9A05B619-C908-4B3E-AD27-3BCE87296F08}" srcOrd="1" destOrd="0" parTransId="{5BADD7DB-5AFB-4763-82A6-AA1805E8CFE0}" sibTransId="{9ED40EE0-8FBF-4DF1-A43A-B66B2DCD079A}"/>
    <dgm:cxn modelId="{278D5154-A696-4290-A833-66D33F5E8203}" type="presOf" srcId="{9A05B619-C908-4B3E-AD27-3BCE87296F08}" destId="{808307FA-EADE-4D77-BEB1-66048DFA9E52}" srcOrd="0" destOrd="0" presId="urn:microsoft.com/office/officeart/2005/8/layout/list1"/>
    <dgm:cxn modelId="{36F867B7-BF0D-46ED-B46E-388B2DDF037D}" srcId="{15783266-1FD3-431F-ACEF-DD08575801EF}" destId="{2B504E0F-7683-4D62-87A7-66B700DD8E34}" srcOrd="0" destOrd="0" parTransId="{653BE66A-CC0D-4645-8134-C93A1D65E74F}" sibTransId="{836DD325-CB2D-4CDC-BDF2-65A26F890EFA}"/>
    <dgm:cxn modelId="{EEA2C5EC-E186-4B4A-89AB-B182736ECE0C}" type="presOf" srcId="{C54562E7-3C23-4E4D-B99A-F4D42C898AC6}" destId="{44CF6AD4-DA85-43A6-9C0E-C7F815A2E825}" srcOrd="0" destOrd="0" presId="urn:microsoft.com/office/officeart/2005/8/layout/list1"/>
    <dgm:cxn modelId="{5496A7D1-41FA-4B29-A742-5B19C6403D1B}" type="presParOf" srcId="{8AB78184-BC39-4A93-B5CC-863AAB552973}" destId="{39D24748-EAAB-4212-B8AF-8FCA39123513}" srcOrd="0" destOrd="0" presId="urn:microsoft.com/office/officeart/2005/8/layout/list1"/>
    <dgm:cxn modelId="{608396F3-2183-44AD-9B9F-CCEC8E81FE84}" type="presParOf" srcId="{39D24748-EAAB-4212-B8AF-8FCA39123513}" destId="{5BEFB38E-FD2C-4D07-ABED-71022F0CB8ED}" srcOrd="0" destOrd="0" presId="urn:microsoft.com/office/officeart/2005/8/layout/list1"/>
    <dgm:cxn modelId="{FA35802B-C101-479B-AAAF-7DD28EC9639C}" type="presParOf" srcId="{39D24748-EAAB-4212-B8AF-8FCA39123513}" destId="{2C365E6B-5280-4B7F-ACC1-535652E452D0}" srcOrd="1" destOrd="0" presId="urn:microsoft.com/office/officeart/2005/8/layout/list1"/>
    <dgm:cxn modelId="{B92E925D-EAB6-44BC-AE50-932393D30B63}" type="presParOf" srcId="{8AB78184-BC39-4A93-B5CC-863AAB552973}" destId="{16AA64BC-EC5B-402E-8588-A46BBC81C4E6}" srcOrd="1" destOrd="0" presId="urn:microsoft.com/office/officeart/2005/8/layout/list1"/>
    <dgm:cxn modelId="{1846F355-8529-43AC-97DD-A906A477ECD7}" type="presParOf" srcId="{8AB78184-BC39-4A93-B5CC-863AAB552973}" destId="{AE364672-ED10-4B09-ABF6-B722D3C400E9}" srcOrd="2" destOrd="0" presId="urn:microsoft.com/office/officeart/2005/8/layout/list1"/>
    <dgm:cxn modelId="{7BF1485E-E26F-4A10-8BC7-E7C4FECDF52E}" type="presParOf" srcId="{8AB78184-BC39-4A93-B5CC-863AAB552973}" destId="{EB05EBC1-E76A-4677-B403-B93C0434FBDA}" srcOrd="3" destOrd="0" presId="urn:microsoft.com/office/officeart/2005/8/layout/list1"/>
    <dgm:cxn modelId="{457E86D2-0F97-447E-909E-A561C0C0CE72}" type="presParOf" srcId="{8AB78184-BC39-4A93-B5CC-863AAB552973}" destId="{37FD0E29-C711-46B1-AAF0-E38C72444C48}" srcOrd="4" destOrd="0" presId="urn:microsoft.com/office/officeart/2005/8/layout/list1"/>
    <dgm:cxn modelId="{6DD1117C-9327-4865-ACB6-E7EF5E89E895}" type="presParOf" srcId="{37FD0E29-C711-46B1-AAF0-E38C72444C48}" destId="{808307FA-EADE-4D77-BEB1-66048DFA9E52}" srcOrd="0" destOrd="0" presId="urn:microsoft.com/office/officeart/2005/8/layout/list1"/>
    <dgm:cxn modelId="{0C894202-E070-4B90-BF5D-F8A84E177C95}" type="presParOf" srcId="{37FD0E29-C711-46B1-AAF0-E38C72444C48}" destId="{F8754592-1738-43CF-9A85-1B7C9048E12F}" srcOrd="1" destOrd="0" presId="urn:microsoft.com/office/officeart/2005/8/layout/list1"/>
    <dgm:cxn modelId="{C0776E56-B858-41D8-8474-9AD22B3BF358}" type="presParOf" srcId="{8AB78184-BC39-4A93-B5CC-863AAB552973}" destId="{0A90EE18-7496-441A-BFD6-9E4DFDE7C67B}" srcOrd="5" destOrd="0" presId="urn:microsoft.com/office/officeart/2005/8/layout/list1"/>
    <dgm:cxn modelId="{ACAF953D-8C17-4C03-980F-208613614239}" type="presParOf" srcId="{8AB78184-BC39-4A93-B5CC-863AAB552973}" destId="{00C5D9EF-3E1F-4A35-B2F8-756DC58C4938}" srcOrd="6" destOrd="0" presId="urn:microsoft.com/office/officeart/2005/8/layout/list1"/>
    <dgm:cxn modelId="{C2AD65CE-B356-4D98-B0A6-6070EA1037E4}" type="presParOf" srcId="{8AB78184-BC39-4A93-B5CC-863AAB552973}" destId="{CB3731F1-D002-42C5-BDDF-3809988EBA1F}" srcOrd="7" destOrd="0" presId="urn:microsoft.com/office/officeart/2005/8/layout/list1"/>
    <dgm:cxn modelId="{7611D8D8-5E06-4CD2-9A0F-B6B3F43B00DA}" type="presParOf" srcId="{8AB78184-BC39-4A93-B5CC-863AAB552973}" destId="{15C9A93A-D6D1-46BA-B158-4A5549BB583A}" srcOrd="8" destOrd="0" presId="urn:microsoft.com/office/officeart/2005/8/layout/list1"/>
    <dgm:cxn modelId="{AC87A617-6731-48BA-8ADB-B05C4840E2B1}" type="presParOf" srcId="{15C9A93A-D6D1-46BA-B158-4A5549BB583A}" destId="{8B910192-BB6B-4079-9EEB-69BA4CA8DA38}" srcOrd="0" destOrd="0" presId="urn:microsoft.com/office/officeart/2005/8/layout/list1"/>
    <dgm:cxn modelId="{EAC55F09-0A62-4884-BED5-447BEFB4B5E5}" type="presParOf" srcId="{15C9A93A-D6D1-46BA-B158-4A5549BB583A}" destId="{68791135-44E3-42CF-832E-6830AC966E3E}" srcOrd="1" destOrd="0" presId="urn:microsoft.com/office/officeart/2005/8/layout/list1"/>
    <dgm:cxn modelId="{48266A9F-8E02-4651-AEBC-7A80E452F109}" type="presParOf" srcId="{8AB78184-BC39-4A93-B5CC-863AAB552973}" destId="{1C326178-8BD7-4039-8BA4-E3E94F3A3EA0}" srcOrd="9" destOrd="0" presId="urn:microsoft.com/office/officeart/2005/8/layout/list1"/>
    <dgm:cxn modelId="{39DF57F3-C7F2-437D-980A-1E1371303E10}" type="presParOf" srcId="{8AB78184-BC39-4A93-B5CC-863AAB552973}" destId="{743FCC29-1047-4E19-B6E1-48FD875135BF}" srcOrd="10" destOrd="0" presId="urn:microsoft.com/office/officeart/2005/8/layout/list1"/>
    <dgm:cxn modelId="{38DA575B-C843-400F-9306-6EC984D52DAD}" type="presParOf" srcId="{8AB78184-BC39-4A93-B5CC-863AAB552973}" destId="{17E17964-6F7C-4EF8-8593-239AF4962E32}" srcOrd="11" destOrd="0" presId="urn:microsoft.com/office/officeart/2005/8/layout/list1"/>
    <dgm:cxn modelId="{04B0AD6B-E728-45E4-8945-E17E32B14321}" type="presParOf" srcId="{8AB78184-BC39-4A93-B5CC-863AAB552973}" destId="{F1D28701-8D88-483C-8231-B29E6738FC27}" srcOrd="12" destOrd="0" presId="urn:microsoft.com/office/officeart/2005/8/layout/list1"/>
    <dgm:cxn modelId="{65F05F5B-C7E1-4E22-A175-033D7B6F37B3}" type="presParOf" srcId="{F1D28701-8D88-483C-8231-B29E6738FC27}" destId="{54C412D0-F769-4113-B947-F2AEF74583EA}" srcOrd="0" destOrd="0" presId="urn:microsoft.com/office/officeart/2005/8/layout/list1"/>
    <dgm:cxn modelId="{2CD4852D-2CD4-4740-B618-E6F524986D9E}" type="presParOf" srcId="{F1D28701-8D88-483C-8231-B29E6738FC27}" destId="{FB11D9A3-28D8-4FF9-A840-E1528B32D0B2}" srcOrd="1" destOrd="0" presId="urn:microsoft.com/office/officeart/2005/8/layout/list1"/>
    <dgm:cxn modelId="{51683728-BD84-4C6F-8B27-332EF7576467}" type="presParOf" srcId="{8AB78184-BC39-4A93-B5CC-863AAB552973}" destId="{591A8055-1926-4E65-8694-8FCBB0A420A8}" srcOrd="13" destOrd="0" presId="urn:microsoft.com/office/officeart/2005/8/layout/list1"/>
    <dgm:cxn modelId="{EBC8E22D-041E-4E52-A7A5-72EF9BABE46C}" type="presParOf" srcId="{8AB78184-BC39-4A93-B5CC-863AAB552973}" destId="{44CF6AD4-DA85-43A6-9C0E-C7F815A2E825}" srcOrd="14" destOrd="0" presId="urn:microsoft.com/office/officeart/2005/8/layout/list1"/>
    <dgm:cxn modelId="{FB9F4A54-E9EC-4F70-A363-3C1712CA9806}" type="presParOf" srcId="{8AB78184-BC39-4A93-B5CC-863AAB552973}" destId="{B4EE12FB-50D2-4FB7-BEEF-1000F354C34C}" srcOrd="15" destOrd="0" presId="urn:microsoft.com/office/officeart/2005/8/layout/list1"/>
    <dgm:cxn modelId="{208BECA3-6C0E-4396-A6B1-65EEA00F60FA}" type="presParOf" srcId="{8AB78184-BC39-4A93-B5CC-863AAB552973}" destId="{811B2FBD-71B4-4976-BA35-01C08E699CF2}" srcOrd="16" destOrd="0" presId="urn:microsoft.com/office/officeart/2005/8/layout/list1"/>
    <dgm:cxn modelId="{088B6C70-7B30-4D8E-B106-120A855CD006}" type="presParOf" srcId="{811B2FBD-71B4-4976-BA35-01C08E699CF2}" destId="{BFCB1CA4-50FB-47FB-B009-F4479D1B3CC2}" srcOrd="0" destOrd="0" presId="urn:microsoft.com/office/officeart/2005/8/layout/list1"/>
    <dgm:cxn modelId="{D673E6CE-70A2-4252-84CB-DE67EC25560F}" type="presParOf" srcId="{811B2FBD-71B4-4976-BA35-01C08E699CF2}" destId="{4864B76F-5D0C-43C7-98D3-A345E707E3A1}" srcOrd="1" destOrd="0" presId="urn:microsoft.com/office/officeart/2005/8/layout/list1"/>
    <dgm:cxn modelId="{A277F83A-18B5-4EA7-9CAB-A2DD86E94557}" type="presParOf" srcId="{8AB78184-BC39-4A93-B5CC-863AAB552973}" destId="{972FA5F5-98BD-4B6C-922E-09C5E4C8C336}" srcOrd="17" destOrd="0" presId="urn:microsoft.com/office/officeart/2005/8/layout/list1"/>
    <dgm:cxn modelId="{564E5EBA-018B-4C6D-A5B2-F152C04A93C7}" type="presParOf" srcId="{8AB78184-BC39-4A93-B5CC-863AAB552973}" destId="{88BF9E7C-3BDF-4699-B8C5-046874822AD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AEBF330-C544-4C37-8B36-060B00047379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F119CEFA-C518-49DB-9E78-48EDD2697EBE}">
      <dgm:prSet phldrT="[Szöveg]" custT="1"/>
      <dgm:spPr/>
      <dgm:t>
        <a:bodyPr/>
        <a:lstStyle/>
        <a:p>
          <a:r>
            <a:rPr lang="hu-HU" sz="2200" dirty="0" smtClean="0"/>
            <a:t>A közösségi média használatának tekintetében a magyar lakosság az első helyen áll az Európai Unióban</a:t>
          </a:r>
          <a:endParaRPr lang="hu-HU" sz="2200" dirty="0"/>
        </a:p>
      </dgm:t>
    </dgm:pt>
    <dgm:pt modelId="{367F2AC8-5B65-4B7C-BAB6-9007F610413C}" type="parTrans" cxnId="{10C508B7-E046-450A-91C4-BA7D2DF903AA}">
      <dgm:prSet/>
      <dgm:spPr/>
      <dgm:t>
        <a:bodyPr/>
        <a:lstStyle/>
        <a:p>
          <a:endParaRPr lang="hu-HU" sz="2200"/>
        </a:p>
      </dgm:t>
    </dgm:pt>
    <dgm:pt modelId="{AC9F0E0D-DAD9-494F-A96C-7E5141022DD0}" type="sibTrans" cxnId="{10C508B7-E046-450A-91C4-BA7D2DF903AA}">
      <dgm:prSet/>
      <dgm:spPr/>
      <dgm:t>
        <a:bodyPr/>
        <a:lstStyle/>
        <a:p>
          <a:endParaRPr lang="hu-HU" sz="2200"/>
        </a:p>
      </dgm:t>
    </dgm:pt>
    <dgm:pt modelId="{CDB42120-D8E8-4509-9873-2774DF079FC7}">
      <dgm:prSet phldrT="[Szöveg]" custT="1"/>
      <dgm:spPr/>
      <dgm:t>
        <a:bodyPr/>
        <a:lstStyle/>
        <a:p>
          <a:r>
            <a:rPr lang="hu-HU" sz="2200" b="0" i="0" dirty="0" smtClean="0"/>
            <a:t>Magyarország a digitális fejlettségi rangsorban egy helyet rontva a 23. helyre került</a:t>
          </a:r>
          <a:endParaRPr lang="hu-HU" sz="2200" dirty="0"/>
        </a:p>
      </dgm:t>
    </dgm:pt>
    <dgm:pt modelId="{C8741DFE-3E22-4821-9A78-F0075A8F3A87}" type="parTrans" cxnId="{83DFA578-DD8E-466B-98F1-B4A7B5EAA315}">
      <dgm:prSet/>
      <dgm:spPr/>
      <dgm:t>
        <a:bodyPr/>
        <a:lstStyle/>
        <a:p>
          <a:endParaRPr lang="hu-HU" sz="2200"/>
        </a:p>
      </dgm:t>
    </dgm:pt>
    <dgm:pt modelId="{88F82027-BE71-4E4A-A7AF-F53B6F4120C6}" type="sibTrans" cxnId="{83DFA578-DD8E-466B-98F1-B4A7B5EAA315}">
      <dgm:prSet/>
      <dgm:spPr/>
      <dgm:t>
        <a:bodyPr/>
        <a:lstStyle/>
        <a:p>
          <a:endParaRPr lang="hu-HU" sz="2200"/>
        </a:p>
      </dgm:t>
    </dgm:pt>
    <dgm:pt modelId="{605B3410-09E8-4B19-A763-6980814E50E6}">
      <dgm:prSet phldrT="[Szöveg]" custT="1"/>
      <dgm:spPr/>
      <dgm:t>
        <a:bodyPr/>
        <a:lstStyle/>
        <a:p>
          <a:r>
            <a:rPr lang="hu-HU" sz="2200" b="0" dirty="0" smtClean="0"/>
            <a:t>A gyengén teljesítő országok csoportjába tartozunk</a:t>
          </a:r>
          <a:endParaRPr lang="hu-HU" sz="2200" b="0" dirty="0"/>
        </a:p>
      </dgm:t>
    </dgm:pt>
    <dgm:pt modelId="{BF7886D5-2240-41F4-9286-99A776C7E5FC}" type="parTrans" cxnId="{8753968B-5BF4-4592-ACFC-465BA11E2799}">
      <dgm:prSet/>
      <dgm:spPr/>
      <dgm:t>
        <a:bodyPr/>
        <a:lstStyle/>
        <a:p>
          <a:endParaRPr lang="hu-HU" sz="2200"/>
        </a:p>
      </dgm:t>
    </dgm:pt>
    <dgm:pt modelId="{964EB1B3-362F-49D2-AF4B-5C978BA60C0A}" type="sibTrans" cxnId="{8753968B-5BF4-4592-ACFC-465BA11E2799}">
      <dgm:prSet/>
      <dgm:spPr/>
      <dgm:t>
        <a:bodyPr/>
        <a:lstStyle/>
        <a:p>
          <a:endParaRPr lang="hu-HU" sz="2200"/>
        </a:p>
      </dgm:t>
    </dgm:pt>
    <dgm:pt modelId="{11A2FA6A-E048-4D47-8306-08B6C858DB20}" type="pres">
      <dgm:prSet presAssocID="{9AEBF330-C544-4C37-8B36-060B000473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F6D5135-A11C-4E2F-9FF3-B1F2736F0BFF}" type="pres">
      <dgm:prSet presAssocID="{F119CEFA-C518-49DB-9E78-48EDD2697EBE}" presName="parentLin" presStyleCnt="0"/>
      <dgm:spPr/>
    </dgm:pt>
    <dgm:pt modelId="{C7A96E36-93B5-4F43-859D-6984173EE5B2}" type="pres">
      <dgm:prSet presAssocID="{F119CEFA-C518-49DB-9E78-48EDD2697EBE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0F5397D1-040D-42AC-826A-C37DB74568F2}" type="pres">
      <dgm:prSet presAssocID="{F119CEFA-C518-49DB-9E78-48EDD2697EBE}" presName="parentText" presStyleLbl="node1" presStyleIdx="0" presStyleCnt="3" custScaleX="12716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BB177E3-4515-4F72-928C-0D5FD0509FA9}" type="pres">
      <dgm:prSet presAssocID="{F119CEFA-C518-49DB-9E78-48EDD2697EBE}" presName="negativeSpace" presStyleCnt="0"/>
      <dgm:spPr/>
    </dgm:pt>
    <dgm:pt modelId="{4EE7AA4E-A05E-46AA-AD96-1CC977520B2C}" type="pres">
      <dgm:prSet presAssocID="{F119CEFA-C518-49DB-9E78-48EDD2697EB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3BDDEFE-ACC5-4250-8BE4-DB1C09CAA798}" type="pres">
      <dgm:prSet presAssocID="{AC9F0E0D-DAD9-494F-A96C-7E5141022DD0}" presName="spaceBetweenRectangles" presStyleCnt="0"/>
      <dgm:spPr/>
    </dgm:pt>
    <dgm:pt modelId="{E73BA0B6-4570-4264-BD64-189D3F22928F}" type="pres">
      <dgm:prSet presAssocID="{CDB42120-D8E8-4509-9873-2774DF079FC7}" presName="parentLin" presStyleCnt="0"/>
      <dgm:spPr/>
    </dgm:pt>
    <dgm:pt modelId="{F2916900-B7D3-422B-9D9F-1F89FD8F35F2}" type="pres">
      <dgm:prSet presAssocID="{CDB42120-D8E8-4509-9873-2774DF079FC7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FC43A427-6A7E-4A90-8C00-E38D3E9DD070}" type="pres">
      <dgm:prSet presAssocID="{CDB42120-D8E8-4509-9873-2774DF079FC7}" presName="parentText" presStyleLbl="node1" presStyleIdx="1" presStyleCnt="3" custScaleX="127168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17933B6-6282-4EAD-9464-C3C202B9ECFC}" type="pres">
      <dgm:prSet presAssocID="{CDB42120-D8E8-4509-9873-2774DF079FC7}" presName="negativeSpace" presStyleCnt="0"/>
      <dgm:spPr/>
    </dgm:pt>
    <dgm:pt modelId="{6308D512-1355-4CCA-87F3-767025B41FDB}" type="pres">
      <dgm:prSet presAssocID="{CDB42120-D8E8-4509-9873-2774DF079FC7}" presName="childText" presStyleLbl="conFgAcc1" presStyleIdx="1" presStyleCnt="3">
        <dgm:presLayoutVars>
          <dgm:bulletEnabled val="1"/>
        </dgm:presLayoutVars>
      </dgm:prSet>
      <dgm:spPr/>
    </dgm:pt>
    <dgm:pt modelId="{10B18CE0-15C7-4F54-A0E2-9C9741D22F24}" type="pres">
      <dgm:prSet presAssocID="{88F82027-BE71-4E4A-A7AF-F53B6F4120C6}" presName="spaceBetweenRectangles" presStyleCnt="0"/>
      <dgm:spPr/>
    </dgm:pt>
    <dgm:pt modelId="{02C1E554-62B9-4DB8-9B3B-C77B89521B48}" type="pres">
      <dgm:prSet presAssocID="{605B3410-09E8-4B19-A763-6980814E50E6}" presName="parentLin" presStyleCnt="0"/>
      <dgm:spPr/>
    </dgm:pt>
    <dgm:pt modelId="{23488BC2-52ED-4784-9D66-F8D16A181D0D}" type="pres">
      <dgm:prSet presAssocID="{605B3410-09E8-4B19-A763-6980814E50E6}" presName="parentLeftMargin" presStyleLbl="node1" presStyleIdx="1" presStyleCnt="3"/>
      <dgm:spPr/>
      <dgm:t>
        <a:bodyPr/>
        <a:lstStyle/>
        <a:p>
          <a:endParaRPr lang="hu-HU"/>
        </a:p>
      </dgm:t>
    </dgm:pt>
    <dgm:pt modelId="{6717F62C-EB14-4C6E-8B62-5063732B8B8F}" type="pres">
      <dgm:prSet presAssocID="{605B3410-09E8-4B19-A763-6980814E50E6}" presName="parentText" presStyleLbl="node1" presStyleIdx="2" presStyleCnt="3" custScaleX="127168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C02053A-17F2-491C-99B3-2F5D5D5FD353}" type="pres">
      <dgm:prSet presAssocID="{605B3410-09E8-4B19-A763-6980814E50E6}" presName="negativeSpace" presStyleCnt="0"/>
      <dgm:spPr/>
    </dgm:pt>
    <dgm:pt modelId="{0A108938-CB39-45CA-B527-20251183CC1F}" type="pres">
      <dgm:prSet presAssocID="{605B3410-09E8-4B19-A763-6980814E50E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9BB06B8-1195-43F3-AB4C-DEB60031D795}" type="presOf" srcId="{CDB42120-D8E8-4509-9873-2774DF079FC7}" destId="{FC43A427-6A7E-4A90-8C00-E38D3E9DD070}" srcOrd="1" destOrd="0" presId="urn:microsoft.com/office/officeart/2005/8/layout/list1"/>
    <dgm:cxn modelId="{31F98D99-35AE-4A6B-91CE-8C7C9A713199}" type="presOf" srcId="{F119CEFA-C518-49DB-9E78-48EDD2697EBE}" destId="{C7A96E36-93B5-4F43-859D-6984173EE5B2}" srcOrd="0" destOrd="0" presId="urn:microsoft.com/office/officeart/2005/8/layout/list1"/>
    <dgm:cxn modelId="{EFAB8FE9-BAE7-4B26-9A26-0E35EC2431F2}" type="presOf" srcId="{605B3410-09E8-4B19-A763-6980814E50E6}" destId="{23488BC2-52ED-4784-9D66-F8D16A181D0D}" srcOrd="0" destOrd="0" presId="urn:microsoft.com/office/officeart/2005/8/layout/list1"/>
    <dgm:cxn modelId="{10C508B7-E046-450A-91C4-BA7D2DF903AA}" srcId="{9AEBF330-C544-4C37-8B36-060B00047379}" destId="{F119CEFA-C518-49DB-9E78-48EDD2697EBE}" srcOrd="0" destOrd="0" parTransId="{367F2AC8-5B65-4B7C-BAB6-9007F610413C}" sibTransId="{AC9F0E0D-DAD9-494F-A96C-7E5141022DD0}"/>
    <dgm:cxn modelId="{A85EC782-1D4B-4507-BEFD-BA10C213DB7A}" type="presOf" srcId="{F119CEFA-C518-49DB-9E78-48EDD2697EBE}" destId="{0F5397D1-040D-42AC-826A-C37DB74568F2}" srcOrd="1" destOrd="0" presId="urn:microsoft.com/office/officeart/2005/8/layout/list1"/>
    <dgm:cxn modelId="{83DFA578-DD8E-466B-98F1-B4A7B5EAA315}" srcId="{9AEBF330-C544-4C37-8B36-060B00047379}" destId="{CDB42120-D8E8-4509-9873-2774DF079FC7}" srcOrd="1" destOrd="0" parTransId="{C8741DFE-3E22-4821-9A78-F0075A8F3A87}" sibTransId="{88F82027-BE71-4E4A-A7AF-F53B6F4120C6}"/>
    <dgm:cxn modelId="{9CBC6371-B5A2-4664-9E67-DA3DE07D9E00}" type="presOf" srcId="{CDB42120-D8E8-4509-9873-2774DF079FC7}" destId="{F2916900-B7D3-422B-9D9F-1F89FD8F35F2}" srcOrd="0" destOrd="0" presId="urn:microsoft.com/office/officeart/2005/8/layout/list1"/>
    <dgm:cxn modelId="{E859BA8D-FC24-49FF-8CA7-9862494E0911}" type="presOf" srcId="{9AEBF330-C544-4C37-8B36-060B00047379}" destId="{11A2FA6A-E048-4D47-8306-08B6C858DB20}" srcOrd="0" destOrd="0" presId="urn:microsoft.com/office/officeart/2005/8/layout/list1"/>
    <dgm:cxn modelId="{8753968B-5BF4-4592-ACFC-465BA11E2799}" srcId="{9AEBF330-C544-4C37-8B36-060B00047379}" destId="{605B3410-09E8-4B19-A763-6980814E50E6}" srcOrd="2" destOrd="0" parTransId="{BF7886D5-2240-41F4-9286-99A776C7E5FC}" sibTransId="{964EB1B3-362F-49D2-AF4B-5C978BA60C0A}"/>
    <dgm:cxn modelId="{C874548D-0A23-4284-911A-93C22A004E54}" type="presOf" srcId="{605B3410-09E8-4B19-A763-6980814E50E6}" destId="{6717F62C-EB14-4C6E-8B62-5063732B8B8F}" srcOrd="1" destOrd="0" presId="urn:microsoft.com/office/officeart/2005/8/layout/list1"/>
    <dgm:cxn modelId="{88082761-D6DA-472F-870E-DFD22AA88B5D}" type="presParOf" srcId="{11A2FA6A-E048-4D47-8306-08B6C858DB20}" destId="{FF6D5135-A11C-4E2F-9FF3-B1F2736F0BFF}" srcOrd="0" destOrd="0" presId="urn:microsoft.com/office/officeart/2005/8/layout/list1"/>
    <dgm:cxn modelId="{99ADB0F6-C0BC-4715-925D-7234E5471254}" type="presParOf" srcId="{FF6D5135-A11C-4E2F-9FF3-B1F2736F0BFF}" destId="{C7A96E36-93B5-4F43-859D-6984173EE5B2}" srcOrd="0" destOrd="0" presId="urn:microsoft.com/office/officeart/2005/8/layout/list1"/>
    <dgm:cxn modelId="{B212ABBE-5453-4B99-925A-B9B476459CB2}" type="presParOf" srcId="{FF6D5135-A11C-4E2F-9FF3-B1F2736F0BFF}" destId="{0F5397D1-040D-42AC-826A-C37DB74568F2}" srcOrd="1" destOrd="0" presId="urn:microsoft.com/office/officeart/2005/8/layout/list1"/>
    <dgm:cxn modelId="{8CAB2502-3758-4867-9C3E-37B2520F9E94}" type="presParOf" srcId="{11A2FA6A-E048-4D47-8306-08B6C858DB20}" destId="{CBB177E3-4515-4F72-928C-0D5FD0509FA9}" srcOrd="1" destOrd="0" presId="urn:microsoft.com/office/officeart/2005/8/layout/list1"/>
    <dgm:cxn modelId="{B546225F-C560-4B88-AE59-F8CF39BE1279}" type="presParOf" srcId="{11A2FA6A-E048-4D47-8306-08B6C858DB20}" destId="{4EE7AA4E-A05E-46AA-AD96-1CC977520B2C}" srcOrd="2" destOrd="0" presId="urn:microsoft.com/office/officeart/2005/8/layout/list1"/>
    <dgm:cxn modelId="{7ECBA858-AEFD-4135-800E-126E91C9D584}" type="presParOf" srcId="{11A2FA6A-E048-4D47-8306-08B6C858DB20}" destId="{73BDDEFE-ACC5-4250-8BE4-DB1C09CAA798}" srcOrd="3" destOrd="0" presId="urn:microsoft.com/office/officeart/2005/8/layout/list1"/>
    <dgm:cxn modelId="{7E579733-6933-4CEA-B67C-A1F6F7DCE5C9}" type="presParOf" srcId="{11A2FA6A-E048-4D47-8306-08B6C858DB20}" destId="{E73BA0B6-4570-4264-BD64-189D3F22928F}" srcOrd="4" destOrd="0" presId="urn:microsoft.com/office/officeart/2005/8/layout/list1"/>
    <dgm:cxn modelId="{3814FE57-59C8-44D5-8CBA-B1639E1BF7C7}" type="presParOf" srcId="{E73BA0B6-4570-4264-BD64-189D3F22928F}" destId="{F2916900-B7D3-422B-9D9F-1F89FD8F35F2}" srcOrd="0" destOrd="0" presId="urn:microsoft.com/office/officeart/2005/8/layout/list1"/>
    <dgm:cxn modelId="{03CB0E06-3651-4C19-9987-7A5187CEB5CF}" type="presParOf" srcId="{E73BA0B6-4570-4264-BD64-189D3F22928F}" destId="{FC43A427-6A7E-4A90-8C00-E38D3E9DD070}" srcOrd="1" destOrd="0" presId="urn:microsoft.com/office/officeart/2005/8/layout/list1"/>
    <dgm:cxn modelId="{1609CCDA-4AB1-4166-8B44-3FFC53D0DAAE}" type="presParOf" srcId="{11A2FA6A-E048-4D47-8306-08B6C858DB20}" destId="{B17933B6-6282-4EAD-9464-C3C202B9ECFC}" srcOrd="5" destOrd="0" presId="urn:microsoft.com/office/officeart/2005/8/layout/list1"/>
    <dgm:cxn modelId="{7BD2EDB1-952E-46BE-97A2-22423E40B70B}" type="presParOf" srcId="{11A2FA6A-E048-4D47-8306-08B6C858DB20}" destId="{6308D512-1355-4CCA-87F3-767025B41FDB}" srcOrd="6" destOrd="0" presId="urn:microsoft.com/office/officeart/2005/8/layout/list1"/>
    <dgm:cxn modelId="{50965860-E867-4214-90D9-027663A5AAB2}" type="presParOf" srcId="{11A2FA6A-E048-4D47-8306-08B6C858DB20}" destId="{10B18CE0-15C7-4F54-A0E2-9C9741D22F24}" srcOrd="7" destOrd="0" presId="urn:microsoft.com/office/officeart/2005/8/layout/list1"/>
    <dgm:cxn modelId="{99DBA3B3-D454-4CF8-AC0B-4D43DE924B86}" type="presParOf" srcId="{11A2FA6A-E048-4D47-8306-08B6C858DB20}" destId="{02C1E554-62B9-4DB8-9B3B-C77B89521B48}" srcOrd="8" destOrd="0" presId="urn:microsoft.com/office/officeart/2005/8/layout/list1"/>
    <dgm:cxn modelId="{92C03514-A80F-4A03-A48D-5A096AB6F587}" type="presParOf" srcId="{02C1E554-62B9-4DB8-9B3B-C77B89521B48}" destId="{23488BC2-52ED-4784-9D66-F8D16A181D0D}" srcOrd="0" destOrd="0" presId="urn:microsoft.com/office/officeart/2005/8/layout/list1"/>
    <dgm:cxn modelId="{2F328734-048E-40FF-B635-4A053ABD2EE4}" type="presParOf" srcId="{02C1E554-62B9-4DB8-9B3B-C77B89521B48}" destId="{6717F62C-EB14-4C6E-8B62-5063732B8B8F}" srcOrd="1" destOrd="0" presId="urn:microsoft.com/office/officeart/2005/8/layout/list1"/>
    <dgm:cxn modelId="{554F0B3D-7A7E-41AE-B938-9DDBA2F4868E}" type="presParOf" srcId="{11A2FA6A-E048-4D47-8306-08B6C858DB20}" destId="{0C02053A-17F2-491C-99B3-2F5D5D5FD353}" srcOrd="9" destOrd="0" presId="urn:microsoft.com/office/officeart/2005/8/layout/list1"/>
    <dgm:cxn modelId="{1F157741-E2E5-4654-BBDE-14EC41A848AA}" type="presParOf" srcId="{11A2FA6A-E048-4D47-8306-08B6C858DB20}" destId="{0A108938-CB39-45CA-B527-20251183CC1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CB8E0F4-283F-4007-96BD-A78224228268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27BB95F6-A683-4970-9C55-B2479D6E72FF}">
      <dgm:prSet custT="1"/>
      <dgm:spPr/>
      <dgm:t>
        <a:bodyPr/>
        <a:lstStyle/>
        <a:p>
          <a:r>
            <a:rPr lang="hu-HU" sz="2200" dirty="0" smtClean="0"/>
            <a:t>A humán tőke tekintetében Magyarország a 21. helyen áll</a:t>
          </a:r>
          <a:endParaRPr lang="hu-HU" sz="2200" dirty="0"/>
        </a:p>
      </dgm:t>
    </dgm:pt>
    <dgm:pt modelId="{314E7704-C8E5-4016-9351-86D9F7C5AB9D}" type="parTrans" cxnId="{89C13F8F-3D6B-477F-91E5-31EEBF6CFA24}">
      <dgm:prSet/>
      <dgm:spPr/>
      <dgm:t>
        <a:bodyPr/>
        <a:lstStyle/>
        <a:p>
          <a:endParaRPr lang="hu-HU"/>
        </a:p>
      </dgm:t>
    </dgm:pt>
    <dgm:pt modelId="{37552AF1-030F-4334-BD02-7C5A0FA0487F}" type="sibTrans" cxnId="{89C13F8F-3D6B-477F-91E5-31EEBF6CFA24}">
      <dgm:prSet/>
      <dgm:spPr/>
      <dgm:t>
        <a:bodyPr/>
        <a:lstStyle/>
        <a:p>
          <a:endParaRPr lang="hu-HU"/>
        </a:p>
      </dgm:t>
    </dgm:pt>
    <dgm:pt modelId="{6145F86C-C530-4ED7-BF87-C8A5CE3FF014}" type="pres">
      <dgm:prSet presAssocID="{0CB8E0F4-283F-4007-96BD-A78224228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B8D6B2F-82AB-49CC-A800-06E0F22FD246}" type="pres">
      <dgm:prSet presAssocID="{27BB95F6-A683-4970-9C55-B2479D6E72FF}" presName="parentLin" presStyleCnt="0"/>
      <dgm:spPr/>
      <dgm:t>
        <a:bodyPr/>
        <a:lstStyle/>
        <a:p>
          <a:endParaRPr lang="hu-HU"/>
        </a:p>
      </dgm:t>
    </dgm:pt>
    <dgm:pt modelId="{EEB0E7F1-3715-4A7F-9BFE-99F86249165F}" type="pres">
      <dgm:prSet presAssocID="{27BB95F6-A683-4970-9C55-B2479D6E72FF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AE31889E-4FAC-4390-AFAC-87C3D9FEF744}" type="pres">
      <dgm:prSet presAssocID="{27BB95F6-A683-4970-9C55-B2479D6E72FF}" presName="parentText" presStyleLbl="node1" presStyleIdx="0" presStyleCnt="1" custScaleX="100709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8678A5-581E-406B-95CB-460DD62BFB69}" type="pres">
      <dgm:prSet presAssocID="{27BB95F6-A683-4970-9C55-B2479D6E72FF}" presName="negativeSpace" presStyleCnt="0"/>
      <dgm:spPr/>
      <dgm:t>
        <a:bodyPr/>
        <a:lstStyle/>
        <a:p>
          <a:endParaRPr lang="hu-HU"/>
        </a:p>
      </dgm:t>
    </dgm:pt>
    <dgm:pt modelId="{D4388559-38AB-4E8E-989F-D20ADE7581D4}" type="pres">
      <dgm:prSet presAssocID="{27BB95F6-A683-4970-9C55-B2479D6E72FF}" presName="childText" presStyleLbl="conFgAcc1" presStyleIdx="0" presStyleCnt="1" custScaleX="82564" custLinFactNeighborX="1742" custLinFactNeighborY="2334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1A161F6-9DE2-407C-9844-A6779966F4CF}" type="presOf" srcId="{0CB8E0F4-283F-4007-96BD-A78224228268}" destId="{6145F86C-C530-4ED7-BF87-C8A5CE3FF014}" srcOrd="0" destOrd="0" presId="urn:microsoft.com/office/officeart/2005/8/layout/list1"/>
    <dgm:cxn modelId="{89C13F8F-3D6B-477F-91E5-31EEBF6CFA24}" srcId="{0CB8E0F4-283F-4007-96BD-A78224228268}" destId="{27BB95F6-A683-4970-9C55-B2479D6E72FF}" srcOrd="0" destOrd="0" parTransId="{314E7704-C8E5-4016-9351-86D9F7C5AB9D}" sibTransId="{37552AF1-030F-4334-BD02-7C5A0FA0487F}"/>
    <dgm:cxn modelId="{59570E3D-B530-4BE2-B84F-60C91F85A352}" type="presOf" srcId="{27BB95F6-A683-4970-9C55-B2479D6E72FF}" destId="{EEB0E7F1-3715-4A7F-9BFE-99F86249165F}" srcOrd="0" destOrd="0" presId="urn:microsoft.com/office/officeart/2005/8/layout/list1"/>
    <dgm:cxn modelId="{683448CE-03C0-48E2-9301-688D32948325}" type="presOf" srcId="{27BB95F6-A683-4970-9C55-B2479D6E72FF}" destId="{AE31889E-4FAC-4390-AFAC-87C3D9FEF744}" srcOrd="1" destOrd="0" presId="urn:microsoft.com/office/officeart/2005/8/layout/list1"/>
    <dgm:cxn modelId="{A41A6B71-4211-4173-BD96-43A0A8B504DB}" type="presParOf" srcId="{6145F86C-C530-4ED7-BF87-C8A5CE3FF014}" destId="{FB8D6B2F-82AB-49CC-A800-06E0F22FD246}" srcOrd="0" destOrd="0" presId="urn:microsoft.com/office/officeart/2005/8/layout/list1"/>
    <dgm:cxn modelId="{F8EB2095-CA37-443C-896A-F1998DEB96FE}" type="presParOf" srcId="{FB8D6B2F-82AB-49CC-A800-06E0F22FD246}" destId="{EEB0E7F1-3715-4A7F-9BFE-99F86249165F}" srcOrd="0" destOrd="0" presId="urn:microsoft.com/office/officeart/2005/8/layout/list1"/>
    <dgm:cxn modelId="{60EA0522-9728-4375-96B8-195774001D97}" type="presParOf" srcId="{FB8D6B2F-82AB-49CC-A800-06E0F22FD246}" destId="{AE31889E-4FAC-4390-AFAC-87C3D9FEF744}" srcOrd="1" destOrd="0" presId="urn:microsoft.com/office/officeart/2005/8/layout/list1"/>
    <dgm:cxn modelId="{37FCC164-2BF8-4BFB-859E-6C5B23677BB4}" type="presParOf" srcId="{6145F86C-C530-4ED7-BF87-C8A5CE3FF014}" destId="{E98678A5-581E-406B-95CB-460DD62BFB69}" srcOrd="1" destOrd="0" presId="urn:microsoft.com/office/officeart/2005/8/layout/list1"/>
    <dgm:cxn modelId="{64ED308B-2606-445B-8D0B-EE1C688C9728}" type="presParOf" srcId="{6145F86C-C530-4ED7-BF87-C8A5CE3FF014}" destId="{D4388559-38AB-4E8E-989F-D20ADE7581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AA3565-6EF7-468A-B47D-50B66F9DBE3E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05718CBE-CB5D-4351-9D63-4B7650438B79}">
      <dgm:prSet phldrT="[Szöveg]" custT="1"/>
      <dgm:spPr/>
      <dgm:t>
        <a:bodyPr/>
        <a:lstStyle/>
        <a:p>
          <a:r>
            <a:rPr lang="hu-HU" sz="2200" dirty="0" smtClean="0"/>
            <a:t>Pályázatíró alkalmazása, ha korábban még nem írt pályázatot a cég</a:t>
          </a:r>
          <a:endParaRPr lang="hu-HU" sz="2200" dirty="0"/>
        </a:p>
      </dgm:t>
    </dgm:pt>
    <dgm:pt modelId="{B476A4EC-0E17-49D7-B608-9F4515054292}" type="parTrans" cxnId="{58B7C708-C4D1-42A0-8D10-3D11C6367CD6}">
      <dgm:prSet/>
      <dgm:spPr/>
      <dgm:t>
        <a:bodyPr/>
        <a:lstStyle/>
        <a:p>
          <a:endParaRPr lang="hu-HU" sz="2200"/>
        </a:p>
      </dgm:t>
    </dgm:pt>
    <dgm:pt modelId="{30609DF7-1CCD-4007-8778-0D610E547F88}" type="sibTrans" cxnId="{58B7C708-C4D1-42A0-8D10-3D11C6367CD6}">
      <dgm:prSet/>
      <dgm:spPr/>
      <dgm:t>
        <a:bodyPr/>
        <a:lstStyle/>
        <a:p>
          <a:endParaRPr lang="hu-HU" sz="2200"/>
        </a:p>
      </dgm:t>
    </dgm:pt>
    <dgm:pt modelId="{BDD12773-87D3-4C32-A33D-08259709AB35}">
      <dgm:prSet phldrT="[Szöveg]" custT="1"/>
      <dgm:spPr/>
      <dgm:t>
        <a:bodyPr/>
        <a:lstStyle/>
        <a:p>
          <a:r>
            <a:rPr lang="hu-HU" sz="2200" dirty="0" smtClean="0"/>
            <a:t>Alkalmasság felmérése</a:t>
          </a:r>
          <a:endParaRPr lang="hu-HU" sz="2200" dirty="0"/>
        </a:p>
      </dgm:t>
    </dgm:pt>
    <dgm:pt modelId="{9E721A90-C1E4-46DB-A3E9-1F3FA8C0B7FF}" type="parTrans" cxnId="{0DF406CB-1AAB-4426-BA9C-5981320FD221}">
      <dgm:prSet/>
      <dgm:spPr/>
      <dgm:t>
        <a:bodyPr/>
        <a:lstStyle/>
        <a:p>
          <a:endParaRPr lang="hu-HU" sz="2200"/>
        </a:p>
      </dgm:t>
    </dgm:pt>
    <dgm:pt modelId="{817C931B-A174-4FD1-AEA4-B4BC0B2FEF0C}" type="sibTrans" cxnId="{0DF406CB-1AAB-4426-BA9C-5981320FD221}">
      <dgm:prSet/>
      <dgm:spPr/>
      <dgm:t>
        <a:bodyPr/>
        <a:lstStyle/>
        <a:p>
          <a:endParaRPr lang="hu-HU" sz="2200"/>
        </a:p>
      </dgm:t>
    </dgm:pt>
    <dgm:pt modelId="{AC2C5EAD-77A8-48D1-B6A2-1672954AAE6B}">
      <dgm:prSet phldrT="[Szöveg]" custT="1"/>
      <dgm:spPr/>
      <dgm:t>
        <a:bodyPr/>
        <a:lstStyle/>
        <a:p>
          <a:r>
            <a:rPr lang="hu-HU" sz="2200" dirty="0" smtClean="0"/>
            <a:t>Képzések, amelyekre szükség van</a:t>
          </a:r>
          <a:endParaRPr lang="hu-HU" sz="2200" dirty="0"/>
        </a:p>
      </dgm:t>
    </dgm:pt>
    <dgm:pt modelId="{A113B42F-05A4-463D-86A9-FDB4348F24CF}" type="parTrans" cxnId="{F94F68B9-985B-4CE2-ABFB-4AF554223B66}">
      <dgm:prSet/>
      <dgm:spPr/>
      <dgm:t>
        <a:bodyPr/>
        <a:lstStyle/>
        <a:p>
          <a:endParaRPr lang="hu-HU" sz="2200"/>
        </a:p>
      </dgm:t>
    </dgm:pt>
    <dgm:pt modelId="{84DC376F-2D77-4508-B115-FD9591E465F7}" type="sibTrans" cxnId="{F94F68B9-985B-4CE2-ABFB-4AF554223B66}">
      <dgm:prSet/>
      <dgm:spPr/>
      <dgm:t>
        <a:bodyPr/>
        <a:lstStyle/>
        <a:p>
          <a:endParaRPr lang="hu-HU" sz="2200"/>
        </a:p>
      </dgm:t>
    </dgm:pt>
    <dgm:pt modelId="{CDDE0691-202A-4710-BD45-5E5FD6B0AB01}">
      <dgm:prSet custT="1"/>
      <dgm:spPr/>
      <dgm:t>
        <a:bodyPr/>
        <a:lstStyle/>
        <a:p>
          <a:r>
            <a:rPr lang="hu-HU" sz="2200" smtClean="0"/>
            <a:t>Elérhető pontszámok</a:t>
          </a:r>
          <a:endParaRPr lang="hu-HU" sz="2200" dirty="0"/>
        </a:p>
      </dgm:t>
    </dgm:pt>
    <dgm:pt modelId="{5593B447-1B20-4969-B321-5282EC681995}" type="parTrans" cxnId="{1E1F23B1-C252-40A8-B562-B14BCBA37949}">
      <dgm:prSet/>
      <dgm:spPr/>
      <dgm:t>
        <a:bodyPr/>
        <a:lstStyle/>
        <a:p>
          <a:endParaRPr lang="hu-HU" sz="2200"/>
        </a:p>
      </dgm:t>
    </dgm:pt>
    <dgm:pt modelId="{B7EA4009-B64A-4118-B0B8-1FFCB5A690E2}" type="sibTrans" cxnId="{1E1F23B1-C252-40A8-B562-B14BCBA37949}">
      <dgm:prSet/>
      <dgm:spPr/>
      <dgm:t>
        <a:bodyPr/>
        <a:lstStyle/>
        <a:p>
          <a:endParaRPr lang="hu-HU" sz="2200"/>
        </a:p>
      </dgm:t>
    </dgm:pt>
    <dgm:pt modelId="{17A0940F-5A36-4224-8B9F-6A7299822BAF}" type="pres">
      <dgm:prSet presAssocID="{54AA3565-6EF7-468A-B47D-50B66F9DBE3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3900744-B67D-4DDC-A3B8-080013A669A2}" type="pres">
      <dgm:prSet presAssocID="{05718CBE-CB5D-4351-9D63-4B7650438B79}" presName="parentLin" presStyleCnt="0"/>
      <dgm:spPr/>
    </dgm:pt>
    <dgm:pt modelId="{0EC5DD2F-6F20-4FAE-B701-662DF8082177}" type="pres">
      <dgm:prSet presAssocID="{05718CBE-CB5D-4351-9D63-4B7650438B79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6F2C206C-74E4-418C-9C90-38BE560EE439}" type="pres">
      <dgm:prSet presAssocID="{05718CBE-CB5D-4351-9D63-4B7650438B7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0F4C43-AACC-4986-9CC0-0F67E1A34FD8}" type="pres">
      <dgm:prSet presAssocID="{05718CBE-CB5D-4351-9D63-4B7650438B79}" presName="negativeSpace" presStyleCnt="0"/>
      <dgm:spPr/>
    </dgm:pt>
    <dgm:pt modelId="{5836FA16-51BC-4C6E-BFDB-2816EF95376D}" type="pres">
      <dgm:prSet presAssocID="{05718CBE-CB5D-4351-9D63-4B7650438B79}" presName="childText" presStyleLbl="conFgAcc1" presStyleIdx="0" presStyleCnt="4">
        <dgm:presLayoutVars>
          <dgm:bulletEnabled val="1"/>
        </dgm:presLayoutVars>
      </dgm:prSet>
      <dgm:spPr/>
    </dgm:pt>
    <dgm:pt modelId="{F6AE4DAF-3058-4E2F-85EA-F184726ECDED}" type="pres">
      <dgm:prSet presAssocID="{30609DF7-1CCD-4007-8778-0D610E547F88}" presName="spaceBetweenRectangles" presStyleCnt="0"/>
      <dgm:spPr/>
    </dgm:pt>
    <dgm:pt modelId="{8B9FD4AB-DE37-49B1-B166-3F2643631900}" type="pres">
      <dgm:prSet presAssocID="{BDD12773-87D3-4C32-A33D-08259709AB35}" presName="parentLin" presStyleCnt="0"/>
      <dgm:spPr/>
    </dgm:pt>
    <dgm:pt modelId="{E8EFC696-132F-4296-AD2B-752A67C4FEF1}" type="pres">
      <dgm:prSet presAssocID="{BDD12773-87D3-4C32-A33D-08259709AB35}" presName="parentLeftMargin" presStyleLbl="node1" presStyleIdx="0" presStyleCnt="4"/>
      <dgm:spPr/>
      <dgm:t>
        <a:bodyPr/>
        <a:lstStyle/>
        <a:p>
          <a:endParaRPr lang="hu-HU"/>
        </a:p>
      </dgm:t>
    </dgm:pt>
    <dgm:pt modelId="{E2A97813-9D71-4E2C-B9FE-E20FEF9D8494}" type="pres">
      <dgm:prSet presAssocID="{BDD12773-87D3-4C32-A33D-08259709AB3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3744F1-B290-4E03-83CC-726A645B742F}" type="pres">
      <dgm:prSet presAssocID="{BDD12773-87D3-4C32-A33D-08259709AB35}" presName="negativeSpace" presStyleCnt="0"/>
      <dgm:spPr/>
    </dgm:pt>
    <dgm:pt modelId="{BA256CBF-A6E8-4FD1-BF30-9D97FB5CD26B}" type="pres">
      <dgm:prSet presAssocID="{BDD12773-87D3-4C32-A33D-08259709AB35}" presName="childText" presStyleLbl="conFgAcc1" presStyleIdx="1" presStyleCnt="4">
        <dgm:presLayoutVars>
          <dgm:bulletEnabled val="1"/>
        </dgm:presLayoutVars>
      </dgm:prSet>
      <dgm:spPr/>
    </dgm:pt>
    <dgm:pt modelId="{CE2AA762-6F41-4359-AC89-36CA93204F50}" type="pres">
      <dgm:prSet presAssocID="{817C931B-A174-4FD1-AEA4-B4BC0B2FEF0C}" presName="spaceBetweenRectangles" presStyleCnt="0"/>
      <dgm:spPr/>
    </dgm:pt>
    <dgm:pt modelId="{1902DEB6-7C3B-4597-9871-B183817BA40C}" type="pres">
      <dgm:prSet presAssocID="{AC2C5EAD-77A8-48D1-B6A2-1672954AAE6B}" presName="parentLin" presStyleCnt="0"/>
      <dgm:spPr/>
    </dgm:pt>
    <dgm:pt modelId="{B526A2F8-3F85-451D-A35B-65D7184C84A9}" type="pres">
      <dgm:prSet presAssocID="{AC2C5EAD-77A8-48D1-B6A2-1672954AAE6B}" presName="parentLeftMargin" presStyleLbl="node1" presStyleIdx="1" presStyleCnt="4"/>
      <dgm:spPr/>
      <dgm:t>
        <a:bodyPr/>
        <a:lstStyle/>
        <a:p>
          <a:endParaRPr lang="hu-HU"/>
        </a:p>
      </dgm:t>
    </dgm:pt>
    <dgm:pt modelId="{322D7F5D-8CA3-4A8F-ACDF-F8E77B2465E3}" type="pres">
      <dgm:prSet presAssocID="{AC2C5EAD-77A8-48D1-B6A2-1672954AAE6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8345901-F24D-4B48-93D6-C3EC0AE93603}" type="pres">
      <dgm:prSet presAssocID="{AC2C5EAD-77A8-48D1-B6A2-1672954AAE6B}" presName="negativeSpace" presStyleCnt="0"/>
      <dgm:spPr/>
    </dgm:pt>
    <dgm:pt modelId="{E7B8D27A-C988-49BB-B88F-C603982916A2}" type="pres">
      <dgm:prSet presAssocID="{AC2C5EAD-77A8-48D1-B6A2-1672954AAE6B}" presName="childText" presStyleLbl="conFgAcc1" presStyleIdx="2" presStyleCnt="4">
        <dgm:presLayoutVars>
          <dgm:bulletEnabled val="1"/>
        </dgm:presLayoutVars>
      </dgm:prSet>
      <dgm:spPr/>
    </dgm:pt>
    <dgm:pt modelId="{4EDB71EB-E047-42E8-9846-D4B4E12F289D}" type="pres">
      <dgm:prSet presAssocID="{84DC376F-2D77-4508-B115-FD9591E465F7}" presName="spaceBetweenRectangles" presStyleCnt="0"/>
      <dgm:spPr/>
    </dgm:pt>
    <dgm:pt modelId="{41387FF2-67F7-4453-9D95-EF4D5DA803D6}" type="pres">
      <dgm:prSet presAssocID="{CDDE0691-202A-4710-BD45-5E5FD6B0AB01}" presName="parentLin" presStyleCnt="0"/>
      <dgm:spPr/>
    </dgm:pt>
    <dgm:pt modelId="{DEF72278-BFCA-4099-8651-10492D02899C}" type="pres">
      <dgm:prSet presAssocID="{CDDE0691-202A-4710-BD45-5E5FD6B0AB01}" presName="parentLeftMargin" presStyleLbl="node1" presStyleIdx="2" presStyleCnt="4"/>
      <dgm:spPr/>
      <dgm:t>
        <a:bodyPr/>
        <a:lstStyle/>
        <a:p>
          <a:endParaRPr lang="hu-HU"/>
        </a:p>
      </dgm:t>
    </dgm:pt>
    <dgm:pt modelId="{D53A6C1A-D3EF-4592-AAEB-B88EDD3569F8}" type="pres">
      <dgm:prSet presAssocID="{CDDE0691-202A-4710-BD45-5E5FD6B0AB0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919A903-93A5-40BE-8324-2E43E80BD138}" type="pres">
      <dgm:prSet presAssocID="{CDDE0691-202A-4710-BD45-5E5FD6B0AB01}" presName="negativeSpace" presStyleCnt="0"/>
      <dgm:spPr/>
    </dgm:pt>
    <dgm:pt modelId="{47FBE4B8-6285-4F1F-96B1-293230360920}" type="pres">
      <dgm:prSet presAssocID="{CDDE0691-202A-4710-BD45-5E5FD6B0AB0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3643095-3DEE-4E67-9FC1-8F1CBDDD53C8}" type="presOf" srcId="{CDDE0691-202A-4710-BD45-5E5FD6B0AB01}" destId="{D53A6C1A-D3EF-4592-AAEB-B88EDD3569F8}" srcOrd="1" destOrd="0" presId="urn:microsoft.com/office/officeart/2005/8/layout/list1"/>
    <dgm:cxn modelId="{2D0A2992-C604-4420-B38A-2D30DC896E23}" type="presOf" srcId="{BDD12773-87D3-4C32-A33D-08259709AB35}" destId="{E2A97813-9D71-4E2C-B9FE-E20FEF9D8494}" srcOrd="1" destOrd="0" presId="urn:microsoft.com/office/officeart/2005/8/layout/list1"/>
    <dgm:cxn modelId="{C30BBEB2-D1B4-4B63-AC82-CEEC338DE72A}" type="presOf" srcId="{AC2C5EAD-77A8-48D1-B6A2-1672954AAE6B}" destId="{B526A2F8-3F85-451D-A35B-65D7184C84A9}" srcOrd="0" destOrd="0" presId="urn:microsoft.com/office/officeart/2005/8/layout/list1"/>
    <dgm:cxn modelId="{CCC1945C-1DCF-4214-84B5-2C32270F516F}" type="presOf" srcId="{05718CBE-CB5D-4351-9D63-4B7650438B79}" destId="{6F2C206C-74E4-418C-9C90-38BE560EE439}" srcOrd="1" destOrd="0" presId="urn:microsoft.com/office/officeart/2005/8/layout/list1"/>
    <dgm:cxn modelId="{F94F68B9-985B-4CE2-ABFB-4AF554223B66}" srcId="{54AA3565-6EF7-468A-B47D-50B66F9DBE3E}" destId="{AC2C5EAD-77A8-48D1-B6A2-1672954AAE6B}" srcOrd="2" destOrd="0" parTransId="{A113B42F-05A4-463D-86A9-FDB4348F24CF}" sibTransId="{84DC376F-2D77-4508-B115-FD9591E465F7}"/>
    <dgm:cxn modelId="{58B7C708-C4D1-42A0-8D10-3D11C6367CD6}" srcId="{54AA3565-6EF7-468A-B47D-50B66F9DBE3E}" destId="{05718CBE-CB5D-4351-9D63-4B7650438B79}" srcOrd="0" destOrd="0" parTransId="{B476A4EC-0E17-49D7-B608-9F4515054292}" sibTransId="{30609DF7-1CCD-4007-8778-0D610E547F88}"/>
    <dgm:cxn modelId="{3F2C4264-148D-4549-9161-0398649AF9FF}" type="presOf" srcId="{BDD12773-87D3-4C32-A33D-08259709AB35}" destId="{E8EFC696-132F-4296-AD2B-752A67C4FEF1}" srcOrd="0" destOrd="0" presId="urn:microsoft.com/office/officeart/2005/8/layout/list1"/>
    <dgm:cxn modelId="{5C1BE4FC-64D2-41B4-B067-3B955371EC76}" type="presOf" srcId="{54AA3565-6EF7-468A-B47D-50B66F9DBE3E}" destId="{17A0940F-5A36-4224-8B9F-6A7299822BAF}" srcOrd="0" destOrd="0" presId="urn:microsoft.com/office/officeart/2005/8/layout/list1"/>
    <dgm:cxn modelId="{0DF406CB-1AAB-4426-BA9C-5981320FD221}" srcId="{54AA3565-6EF7-468A-B47D-50B66F9DBE3E}" destId="{BDD12773-87D3-4C32-A33D-08259709AB35}" srcOrd="1" destOrd="0" parTransId="{9E721A90-C1E4-46DB-A3E9-1F3FA8C0B7FF}" sibTransId="{817C931B-A174-4FD1-AEA4-B4BC0B2FEF0C}"/>
    <dgm:cxn modelId="{1E1F23B1-C252-40A8-B562-B14BCBA37949}" srcId="{54AA3565-6EF7-468A-B47D-50B66F9DBE3E}" destId="{CDDE0691-202A-4710-BD45-5E5FD6B0AB01}" srcOrd="3" destOrd="0" parTransId="{5593B447-1B20-4969-B321-5282EC681995}" sibTransId="{B7EA4009-B64A-4118-B0B8-1FFCB5A690E2}"/>
    <dgm:cxn modelId="{8E616E39-94CC-42EC-8244-62AA6FB2C788}" type="presOf" srcId="{AC2C5EAD-77A8-48D1-B6A2-1672954AAE6B}" destId="{322D7F5D-8CA3-4A8F-ACDF-F8E77B2465E3}" srcOrd="1" destOrd="0" presId="urn:microsoft.com/office/officeart/2005/8/layout/list1"/>
    <dgm:cxn modelId="{33997368-82D9-498A-8E56-281F5E151BFF}" type="presOf" srcId="{05718CBE-CB5D-4351-9D63-4B7650438B79}" destId="{0EC5DD2F-6F20-4FAE-B701-662DF8082177}" srcOrd="0" destOrd="0" presId="urn:microsoft.com/office/officeart/2005/8/layout/list1"/>
    <dgm:cxn modelId="{B8D3C575-9217-4CD8-9D25-CD29CE5ADD1D}" type="presOf" srcId="{CDDE0691-202A-4710-BD45-5E5FD6B0AB01}" destId="{DEF72278-BFCA-4099-8651-10492D02899C}" srcOrd="0" destOrd="0" presId="urn:microsoft.com/office/officeart/2005/8/layout/list1"/>
    <dgm:cxn modelId="{BA32FC1B-EBF5-429F-AAAA-25BBF977D2E9}" type="presParOf" srcId="{17A0940F-5A36-4224-8B9F-6A7299822BAF}" destId="{F3900744-B67D-4DDC-A3B8-080013A669A2}" srcOrd="0" destOrd="0" presId="urn:microsoft.com/office/officeart/2005/8/layout/list1"/>
    <dgm:cxn modelId="{E2740DCE-123F-43CA-A4D9-4350D2B28C96}" type="presParOf" srcId="{F3900744-B67D-4DDC-A3B8-080013A669A2}" destId="{0EC5DD2F-6F20-4FAE-B701-662DF8082177}" srcOrd="0" destOrd="0" presId="urn:microsoft.com/office/officeart/2005/8/layout/list1"/>
    <dgm:cxn modelId="{BD8A8809-47F9-419D-A484-AD9C0C3643DB}" type="presParOf" srcId="{F3900744-B67D-4DDC-A3B8-080013A669A2}" destId="{6F2C206C-74E4-418C-9C90-38BE560EE439}" srcOrd="1" destOrd="0" presId="urn:microsoft.com/office/officeart/2005/8/layout/list1"/>
    <dgm:cxn modelId="{677BE984-02F8-4979-8441-4BC306B72A0A}" type="presParOf" srcId="{17A0940F-5A36-4224-8B9F-6A7299822BAF}" destId="{FC0F4C43-AACC-4986-9CC0-0F67E1A34FD8}" srcOrd="1" destOrd="0" presId="urn:microsoft.com/office/officeart/2005/8/layout/list1"/>
    <dgm:cxn modelId="{A7FA11A0-7E71-4D8A-8014-4933EA9F201C}" type="presParOf" srcId="{17A0940F-5A36-4224-8B9F-6A7299822BAF}" destId="{5836FA16-51BC-4C6E-BFDB-2816EF95376D}" srcOrd="2" destOrd="0" presId="urn:microsoft.com/office/officeart/2005/8/layout/list1"/>
    <dgm:cxn modelId="{6CE9DB9B-5A35-4306-8B84-064FE3CBBF26}" type="presParOf" srcId="{17A0940F-5A36-4224-8B9F-6A7299822BAF}" destId="{F6AE4DAF-3058-4E2F-85EA-F184726ECDED}" srcOrd="3" destOrd="0" presId="urn:microsoft.com/office/officeart/2005/8/layout/list1"/>
    <dgm:cxn modelId="{96475502-FA40-4079-A45E-A95742F7FBCD}" type="presParOf" srcId="{17A0940F-5A36-4224-8B9F-6A7299822BAF}" destId="{8B9FD4AB-DE37-49B1-B166-3F2643631900}" srcOrd="4" destOrd="0" presId="urn:microsoft.com/office/officeart/2005/8/layout/list1"/>
    <dgm:cxn modelId="{D8036836-5F27-41D6-92A5-BE08788749CA}" type="presParOf" srcId="{8B9FD4AB-DE37-49B1-B166-3F2643631900}" destId="{E8EFC696-132F-4296-AD2B-752A67C4FEF1}" srcOrd="0" destOrd="0" presId="urn:microsoft.com/office/officeart/2005/8/layout/list1"/>
    <dgm:cxn modelId="{DF190041-F6A9-4A3F-985A-FCD17B5242AC}" type="presParOf" srcId="{8B9FD4AB-DE37-49B1-B166-3F2643631900}" destId="{E2A97813-9D71-4E2C-B9FE-E20FEF9D8494}" srcOrd="1" destOrd="0" presId="urn:microsoft.com/office/officeart/2005/8/layout/list1"/>
    <dgm:cxn modelId="{03E7D22A-5982-4951-BD1D-430B526C43D1}" type="presParOf" srcId="{17A0940F-5A36-4224-8B9F-6A7299822BAF}" destId="{843744F1-B290-4E03-83CC-726A645B742F}" srcOrd="5" destOrd="0" presId="urn:microsoft.com/office/officeart/2005/8/layout/list1"/>
    <dgm:cxn modelId="{BEA28C81-D5C0-4CD6-8034-189B1F2883D4}" type="presParOf" srcId="{17A0940F-5A36-4224-8B9F-6A7299822BAF}" destId="{BA256CBF-A6E8-4FD1-BF30-9D97FB5CD26B}" srcOrd="6" destOrd="0" presId="urn:microsoft.com/office/officeart/2005/8/layout/list1"/>
    <dgm:cxn modelId="{FA3864D2-DFE8-44AD-BB5E-31986B82DBF1}" type="presParOf" srcId="{17A0940F-5A36-4224-8B9F-6A7299822BAF}" destId="{CE2AA762-6F41-4359-AC89-36CA93204F50}" srcOrd="7" destOrd="0" presId="urn:microsoft.com/office/officeart/2005/8/layout/list1"/>
    <dgm:cxn modelId="{287E8FFC-C641-4F19-8FEA-7B728D3D8FB6}" type="presParOf" srcId="{17A0940F-5A36-4224-8B9F-6A7299822BAF}" destId="{1902DEB6-7C3B-4597-9871-B183817BA40C}" srcOrd="8" destOrd="0" presId="urn:microsoft.com/office/officeart/2005/8/layout/list1"/>
    <dgm:cxn modelId="{CED2F492-F5B2-4961-8036-CF173907D69D}" type="presParOf" srcId="{1902DEB6-7C3B-4597-9871-B183817BA40C}" destId="{B526A2F8-3F85-451D-A35B-65D7184C84A9}" srcOrd="0" destOrd="0" presId="urn:microsoft.com/office/officeart/2005/8/layout/list1"/>
    <dgm:cxn modelId="{0C9EC614-32AA-437F-9D4D-71F14D9E9B31}" type="presParOf" srcId="{1902DEB6-7C3B-4597-9871-B183817BA40C}" destId="{322D7F5D-8CA3-4A8F-ACDF-F8E77B2465E3}" srcOrd="1" destOrd="0" presId="urn:microsoft.com/office/officeart/2005/8/layout/list1"/>
    <dgm:cxn modelId="{449B845F-3456-4BD7-A72A-4430602CC4F9}" type="presParOf" srcId="{17A0940F-5A36-4224-8B9F-6A7299822BAF}" destId="{98345901-F24D-4B48-93D6-C3EC0AE93603}" srcOrd="9" destOrd="0" presId="urn:microsoft.com/office/officeart/2005/8/layout/list1"/>
    <dgm:cxn modelId="{3532BAA1-30D2-4B08-AA4C-C2EB5A0897FB}" type="presParOf" srcId="{17A0940F-5A36-4224-8B9F-6A7299822BAF}" destId="{E7B8D27A-C988-49BB-B88F-C603982916A2}" srcOrd="10" destOrd="0" presId="urn:microsoft.com/office/officeart/2005/8/layout/list1"/>
    <dgm:cxn modelId="{26106B07-901B-49E7-9FC7-566C715A1E99}" type="presParOf" srcId="{17A0940F-5A36-4224-8B9F-6A7299822BAF}" destId="{4EDB71EB-E047-42E8-9846-D4B4E12F289D}" srcOrd="11" destOrd="0" presId="urn:microsoft.com/office/officeart/2005/8/layout/list1"/>
    <dgm:cxn modelId="{34DF4320-F684-4291-9181-BB407B671A4C}" type="presParOf" srcId="{17A0940F-5A36-4224-8B9F-6A7299822BAF}" destId="{41387FF2-67F7-4453-9D95-EF4D5DA803D6}" srcOrd="12" destOrd="0" presId="urn:microsoft.com/office/officeart/2005/8/layout/list1"/>
    <dgm:cxn modelId="{A7E236CC-6B2A-4024-B273-921B8CA6288E}" type="presParOf" srcId="{41387FF2-67F7-4453-9D95-EF4D5DA803D6}" destId="{DEF72278-BFCA-4099-8651-10492D02899C}" srcOrd="0" destOrd="0" presId="urn:microsoft.com/office/officeart/2005/8/layout/list1"/>
    <dgm:cxn modelId="{52024C8A-9EC0-42D7-BF97-5FB530737850}" type="presParOf" srcId="{41387FF2-67F7-4453-9D95-EF4D5DA803D6}" destId="{D53A6C1A-D3EF-4592-AAEB-B88EDD3569F8}" srcOrd="1" destOrd="0" presId="urn:microsoft.com/office/officeart/2005/8/layout/list1"/>
    <dgm:cxn modelId="{CA311B50-021D-494C-80C9-D6EFD26CED11}" type="presParOf" srcId="{17A0940F-5A36-4224-8B9F-6A7299822BAF}" destId="{C919A903-93A5-40BE-8324-2E43E80BD138}" srcOrd="13" destOrd="0" presId="urn:microsoft.com/office/officeart/2005/8/layout/list1"/>
    <dgm:cxn modelId="{886F16F2-62EB-4AED-BA35-20ED9B9E1542}" type="presParOf" srcId="{17A0940F-5A36-4224-8B9F-6A7299822BAF}" destId="{47FBE4B8-6285-4F1F-96B1-29323036092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B8E0F4-283F-4007-96BD-A78224228268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27BB95F6-A683-4970-9C55-B2479D6E72FF}">
      <dgm:prSet/>
      <dgm:spPr>
        <a:solidFill>
          <a:srgbClr val="C00000"/>
        </a:solidFill>
      </dgm:spPr>
      <dgm:t>
        <a:bodyPr/>
        <a:lstStyle/>
        <a:p>
          <a:r>
            <a:rPr lang="hu-HU" dirty="0" smtClean="0"/>
            <a:t>Érdemes indulnunk?</a:t>
          </a:r>
          <a:endParaRPr lang="hu-HU" dirty="0"/>
        </a:p>
      </dgm:t>
    </dgm:pt>
    <dgm:pt modelId="{314E7704-C8E5-4016-9351-86D9F7C5AB9D}" type="parTrans" cxnId="{89C13F8F-3D6B-477F-91E5-31EEBF6CFA24}">
      <dgm:prSet/>
      <dgm:spPr/>
      <dgm:t>
        <a:bodyPr/>
        <a:lstStyle/>
        <a:p>
          <a:endParaRPr lang="hu-HU"/>
        </a:p>
      </dgm:t>
    </dgm:pt>
    <dgm:pt modelId="{37552AF1-030F-4334-BD02-7C5A0FA0487F}" type="sibTrans" cxnId="{89C13F8F-3D6B-477F-91E5-31EEBF6CFA24}">
      <dgm:prSet/>
      <dgm:spPr/>
      <dgm:t>
        <a:bodyPr/>
        <a:lstStyle/>
        <a:p>
          <a:endParaRPr lang="hu-HU"/>
        </a:p>
      </dgm:t>
    </dgm:pt>
    <dgm:pt modelId="{6145F86C-C530-4ED7-BF87-C8A5CE3FF014}" type="pres">
      <dgm:prSet presAssocID="{0CB8E0F4-283F-4007-96BD-A78224228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B8D6B2F-82AB-49CC-A800-06E0F22FD246}" type="pres">
      <dgm:prSet presAssocID="{27BB95F6-A683-4970-9C55-B2479D6E72FF}" presName="parentLin" presStyleCnt="0"/>
      <dgm:spPr/>
    </dgm:pt>
    <dgm:pt modelId="{EEB0E7F1-3715-4A7F-9BFE-99F86249165F}" type="pres">
      <dgm:prSet presAssocID="{27BB95F6-A683-4970-9C55-B2479D6E72FF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AE31889E-4FAC-4390-AFAC-87C3D9FEF744}" type="pres">
      <dgm:prSet presAssocID="{27BB95F6-A683-4970-9C55-B2479D6E72F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8678A5-581E-406B-95CB-460DD62BFB69}" type="pres">
      <dgm:prSet presAssocID="{27BB95F6-A683-4970-9C55-B2479D6E72FF}" presName="negativeSpace" presStyleCnt="0"/>
      <dgm:spPr/>
    </dgm:pt>
    <dgm:pt modelId="{D4388559-38AB-4E8E-989F-D20ADE7581D4}" type="pres">
      <dgm:prSet presAssocID="{27BB95F6-A683-4970-9C55-B2479D6E72FF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1A161F6-9DE2-407C-9844-A6779966F4CF}" type="presOf" srcId="{0CB8E0F4-283F-4007-96BD-A78224228268}" destId="{6145F86C-C530-4ED7-BF87-C8A5CE3FF014}" srcOrd="0" destOrd="0" presId="urn:microsoft.com/office/officeart/2005/8/layout/list1"/>
    <dgm:cxn modelId="{89C13F8F-3D6B-477F-91E5-31EEBF6CFA24}" srcId="{0CB8E0F4-283F-4007-96BD-A78224228268}" destId="{27BB95F6-A683-4970-9C55-B2479D6E72FF}" srcOrd="0" destOrd="0" parTransId="{314E7704-C8E5-4016-9351-86D9F7C5AB9D}" sibTransId="{37552AF1-030F-4334-BD02-7C5A0FA0487F}"/>
    <dgm:cxn modelId="{59570E3D-B530-4BE2-B84F-60C91F85A352}" type="presOf" srcId="{27BB95F6-A683-4970-9C55-B2479D6E72FF}" destId="{EEB0E7F1-3715-4A7F-9BFE-99F86249165F}" srcOrd="0" destOrd="0" presId="urn:microsoft.com/office/officeart/2005/8/layout/list1"/>
    <dgm:cxn modelId="{683448CE-03C0-48E2-9301-688D32948325}" type="presOf" srcId="{27BB95F6-A683-4970-9C55-B2479D6E72FF}" destId="{AE31889E-4FAC-4390-AFAC-87C3D9FEF744}" srcOrd="1" destOrd="0" presId="urn:microsoft.com/office/officeart/2005/8/layout/list1"/>
    <dgm:cxn modelId="{A41A6B71-4211-4173-BD96-43A0A8B504DB}" type="presParOf" srcId="{6145F86C-C530-4ED7-BF87-C8A5CE3FF014}" destId="{FB8D6B2F-82AB-49CC-A800-06E0F22FD246}" srcOrd="0" destOrd="0" presId="urn:microsoft.com/office/officeart/2005/8/layout/list1"/>
    <dgm:cxn modelId="{F8EB2095-CA37-443C-896A-F1998DEB96FE}" type="presParOf" srcId="{FB8D6B2F-82AB-49CC-A800-06E0F22FD246}" destId="{EEB0E7F1-3715-4A7F-9BFE-99F86249165F}" srcOrd="0" destOrd="0" presId="urn:microsoft.com/office/officeart/2005/8/layout/list1"/>
    <dgm:cxn modelId="{60EA0522-9728-4375-96B8-195774001D97}" type="presParOf" srcId="{FB8D6B2F-82AB-49CC-A800-06E0F22FD246}" destId="{AE31889E-4FAC-4390-AFAC-87C3D9FEF744}" srcOrd="1" destOrd="0" presId="urn:microsoft.com/office/officeart/2005/8/layout/list1"/>
    <dgm:cxn modelId="{37FCC164-2BF8-4BFB-859E-6C5B23677BB4}" type="presParOf" srcId="{6145F86C-C530-4ED7-BF87-C8A5CE3FF014}" destId="{E98678A5-581E-406B-95CB-460DD62BFB69}" srcOrd="1" destOrd="0" presId="urn:microsoft.com/office/officeart/2005/8/layout/list1"/>
    <dgm:cxn modelId="{64ED308B-2606-445B-8D0B-EE1C688C9728}" type="presParOf" srcId="{6145F86C-C530-4ED7-BF87-C8A5CE3FF014}" destId="{D4388559-38AB-4E8E-989F-D20ADE7581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D12FE2-E619-4A60-B7C2-38CE18844624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7567D562-80EA-477B-9781-04E269D5850F}">
      <dgm:prSet phldrT="[Szöveg]" custT="1"/>
      <dgm:spPr/>
      <dgm:t>
        <a:bodyPr/>
        <a:lstStyle/>
        <a:p>
          <a:r>
            <a:rPr lang="hu-HU" sz="2200" dirty="0" smtClean="0"/>
            <a:t>IPAR 4.0 megoldások</a:t>
          </a:r>
          <a:endParaRPr lang="hu-HU" sz="2200" dirty="0"/>
        </a:p>
      </dgm:t>
    </dgm:pt>
    <dgm:pt modelId="{1185953B-BCC3-4349-B8A3-B0C5BA0F1792}" type="parTrans" cxnId="{EC4BD08F-E58B-45B9-BF2F-4AD49C596C50}">
      <dgm:prSet/>
      <dgm:spPr/>
      <dgm:t>
        <a:bodyPr/>
        <a:lstStyle/>
        <a:p>
          <a:endParaRPr lang="hu-HU" sz="2200"/>
        </a:p>
      </dgm:t>
    </dgm:pt>
    <dgm:pt modelId="{5D80D18A-3B9B-47FC-89B8-2E7F84367E08}" type="sibTrans" cxnId="{EC4BD08F-E58B-45B9-BF2F-4AD49C596C50}">
      <dgm:prSet/>
      <dgm:spPr/>
      <dgm:t>
        <a:bodyPr/>
        <a:lstStyle/>
        <a:p>
          <a:endParaRPr lang="hu-HU" sz="2200"/>
        </a:p>
      </dgm:t>
    </dgm:pt>
    <dgm:pt modelId="{9C8DDAE0-656A-4FCB-9C41-EDA29C2A177A}">
      <dgm:prSet phldrT="[Szöveg]" custT="1"/>
      <dgm:spPr/>
      <dgm:t>
        <a:bodyPr/>
        <a:lstStyle/>
        <a:p>
          <a:r>
            <a:rPr lang="hu-HU" sz="2200" dirty="0" smtClean="0"/>
            <a:t>Bizonyos készségfejlesztés</a:t>
          </a:r>
          <a:endParaRPr lang="hu-HU" sz="2200" dirty="0"/>
        </a:p>
      </dgm:t>
    </dgm:pt>
    <dgm:pt modelId="{8905DBB0-0CF2-4163-9C19-B2F49DFC9B93}" type="parTrans" cxnId="{8C34A374-6E53-4AB9-A10A-482F6FE8018B}">
      <dgm:prSet/>
      <dgm:spPr/>
      <dgm:t>
        <a:bodyPr/>
        <a:lstStyle/>
        <a:p>
          <a:endParaRPr lang="hu-HU" sz="2200"/>
        </a:p>
      </dgm:t>
    </dgm:pt>
    <dgm:pt modelId="{4665A757-3141-4805-9DB4-0343D87EE9F8}" type="sibTrans" cxnId="{8C34A374-6E53-4AB9-A10A-482F6FE8018B}">
      <dgm:prSet/>
      <dgm:spPr/>
      <dgm:t>
        <a:bodyPr/>
        <a:lstStyle/>
        <a:p>
          <a:endParaRPr lang="hu-HU" sz="2200"/>
        </a:p>
      </dgm:t>
    </dgm:pt>
    <dgm:pt modelId="{39E28428-1224-45F7-8DE4-66F057721E3B}">
      <dgm:prSet phldrT="[Szöveg]" custT="1"/>
      <dgm:spPr/>
      <dgm:t>
        <a:bodyPr/>
        <a:lstStyle/>
        <a:p>
          <a:r>
            <a:rPr lang="hu-HU" sz="2200" dirty="0" smtClean="0"/>
            <a:t>Képzőintézmény</a:t>
          </a:r>
          <a:endParaRPr lang="hu-HU" sz="2200" dirty="0"/>
        </a:p>
      </dgm:t>
    </dgm:pt>
    <dgm:pt modelId="{7DCA2AE5-D752-45AB-A233-05710198E172}" type="parTrans" cxnId="{FFC33A81-FB8D-44A6-97BC-DC1A71C9DB6B}">
      <dgm:prSet/>
      <dgm:spPr/>
      <dgm:t>
        <a:bodyPr/>
        <a:lstStyle/>
        <a:p>
          <a:endParaRPr lang="hu-HU" sz="2200"/>
        </a:p>
      </dgm:t>
    </dgm:pt>
    <dgm:pt modelId="{21437E97-3FC2-4F20-A610-CAF7811B385D}" type="sibTrans" cxnId="{FFC33A81-FB8D-44A6-97BC-DC1A71C9DB6B}">
      <dgm:prSet/>
      <dgm:spPr/>
      <dgm:t>
        <a:bodyPr/>
        <a:lstStyle/>
        <a:p>
          <a:endParaRPr lang="hu-HU" sz="2200"/>
        </a:p>
      </dgm:t>
    </dgm:pt>
    <dgm:pt modelId="{1EC7B7A0-D1AB-4975-A800-E5D6D51D3A06}">
      <dgm:prSet custT="1"/>
      <dgm:spPr/>
      <dgm:t>
        <a:bodyPr/>
        <a:lstStyle/>
        <a:p>
          <a:r>
            <a:rPr lang="hu-HU" sz="2200" dirty="0" smtClean="0"/>
            <a:t>Min. 5 éves tapasztalat</a:t>
          </a:r>
          <a:endParaRPr lang="hu-HU" sz="2200" dirty="0"/>
        </a:p>
      </dgm:t>
    </dgm:pt>
    <dgm:pt modelId="{F263E43F-28C1-417A-B306-CBFCA0D47FF3}" type="parTrans" cxnId="{B6D34E7E-732B-4D62-9C24-AE5C7314F7E7}">
      <dgm:prSet/>
      <dgm:spPr/>
      <dgm:t>
        <a:bodyPr/>
        <a:lstStyle/>
        <a:p>
          <a:endParaRPr lang="hu-HU" sz="2200"/>
        </a:p>
      </dgm:t>
    </dgm:pt>
    <dgm:pt modelId="{880F0334-A9BF-42BF-8820-F7560B840FD7}" type="sibTrans" cxnId="{B6D34E7E-732B-4D62-9C24-AE5C7314F7E7}">
      <dgm:prSet/>
      <dgm:spPr/>
      <dgm:t>
        <a:bodyPr/>
        <a:lstStyle/>
        <a:p>
          <a:endParaRPr lang="hu-HU" sz="2200"/>
        </a:p>
      </dgm:t>
    </dgm:pt>
    <dgm:pt modelId="{E7B15D74-CCDF-4FD2-A6CB-531066E13169}">
      <dgm:prSet custT="1"/>
      <dgm:spPr/>
      <dgm:t>
        <a:bodyPr/>
        <a:lstStyle/>
        <a:p>
          <a:r>
            <a:rPr lang="hu-HU" sz="2200" dirty="0" smtClean="0"/>
            <a:t>Min. 300 milliós árbevétel</a:t>
          </a:r>
          <a:endParaRPr lang="hu-HU" sz="2200" dirty="0"/>
        </a:p>
      </dgm:t>
    </dgm:pt>
    <dgm:pt modelId="{3C26F7C1-D027-4E9C-8CF2-679549A8DAFE}" type="parTrans" cxnId="{EBC41029-F7D8-48B7-AC48-C0411F628C7D}">
      <dgm:prSet/>
      <dgm:spPr/>
      <dgm:t>
        <a:bodyPr/>
        <a:lstStyle/>
        <a:p>
          <a:endParaRPr lang="hu-HU" sz="2200"/>
        </a:p>
      </dgm:t>
    </dgm:pt>
    <dgm:pt modelId="{1E717663-F22D-4710-9EA3-52FEFA2C0A6B}" type="sibTrans" cxnId="{EBC41029-F7D8-48B7-AC48-C0411F628C7D}">
      <dgm:prSet/>
      <dgm:spPr/>
      <dgm:t>
        <a:bodyPr/>
        <a:lstStyle/>
        <a:p>
          <a:endParaRPr lang="hu-HU" sz="2200"/>
        </a:p>
      </dgm:t>
    </dgm:pt>
    <dgm:pt modelId="{0BDA8AF0-DC97-4FAD-8C53-EE244EF406AD}">
      <dgm:prSet custT="1"/>
      <dgm:spPr/>
      <dgm:t>
        <a:bodyPr/>
        <a:lstStyle/>
        <a:p>
          <a:r>
            <a:rPr lang="hu-HU" sz="2200" u="sng" smtClean="0"/>
            <a:t>Nagyvállalat</a:t>
          </a:r>
          <a:r>
            <a:rPr lang="hu-HU" sz="2200" smtClean="0"/>
            <a:t>: 24 pont múlik ezen</a:t>
          </a:r>
          <a:endParaRPr lang="hu-HU" sz="2200" dirty="0"/>
        </a:p>
      </dgm:t>
    </dgm:pt>
    <dgm:pt modelId="{47BFD8CF-963F-4F23-9B0F-5055DAD5B59F}" type="parTrans" cxnId="{9853EF82-7F97-4535-8B48-683CE6E30F90}">
      <dgm:prSet/>
      <dgm:spPr/>
      <dgm:t>
        <a:bodyPr/>
        <a:lstStyle/>
        <a:p>
          <a:endParaRPr lang="hu-HU" sz="2200"/>
        </a:p>
      </dgm:t>
    </dgm:pt>
    <dgm:pt modelId="{53318089-8F24-4B16-B1AB-6A49AF68C401}" type="sibTrans" cxnId="{9853EF82-7F97-4535-8B48-683CE6E30F90}">
      <dgm:prSet/>
      <dgm:spPr/>
      <dgm:t>
        <a:bodyPr/>
        <a:lstStyle/>
        <a:p>
          <a:endParaRPr lang="hu-HU" sz="2200"/>
        </a:p>
      </dgm:t>
    </dgm:pt>
    <dgm:pt modelId="{924B6D8A-3BFC-4E3A-8F61-42291EBC339D}">
      <dgm:prSet custT="1"/>
      <dgm:spPr/>
      <dgm:t>
        <a:bodyPr/>
        <a:lstStyle/>
        <a:p>
          <a:r>
            <a:rPr lang="hu-HU" sz="2200" smtClean="0">
              <a:hlinkClick xmlns:r="http://schemas.openxmlformats.org/officeDocument/2006/relationships" r:id="rId1"/>
            </a:rPr>
            <a:t>Forrás</a:t>
          </a:r>
          <a:endParaRPr lang="hu-HU" sz="2200"/>
        </a:p>
      </dgm:t>
    </dgm:pt>
    <dgm:pt modelId="{200EBE27-EC19-43C6-B9B9-2E44FD1A0A0A}" type="parTrans" cxnId="{51819FA6-8162-442A-BD4C-4B1D69A0F629}">
      <dgm:prSet/>
      <dgm:spPr/>
      <dgm:t>
        <a:bodyPr/>
        <a:lstStyle/>
        <a:p>
          <a:endParaRPr lang="hu-HU" sz="2200"/>
        </a:p>
      </dgm:t>
    </dgm:pt>
    <dgm:pt modelId="{8D691F4E-F5A7-4290-A05C-562E15DDC3E9}" type="sibTrans" cxnId="{51819FA6-8162-442A-BD4C-4B1D69A0F629}">
      <dgm:prSet/>
      <dgm:spPr/>
      <dgm:t>
        <a:bodyPr/>
        <a:lstStyle/>
        <a:p>
          <a:endParaRPr lang="hu-HU" sz="2200"/>
        </a:p>
      </dgm:t>
    </dgm:pt>
    <dgm:pt modelId="{B7F36507-DA43-4CFD-8DB1-34ACC893223A}">
      <dgm:prSet custT="1"/>
      <dgm:spPr/>
      <dgm:t>
        <a:bodyPr/>
        <a:lstStyle/>
        <a:p>
          <a:r>
            <a:rPr lang="hu-HU" sz="2200" u="sng" smtClean="0"/>
            <a:t>KKV</a:t>
          </a:r>
          <a:r>
            <a:rPr lang="hu-HU" sz="2200" smtClean="0"/>
            <a:t>: 29 pont múlik ezen</a:t>
          </a:r>
          <a:endParaRPr lang="hu-HU" sz="2200" dirty="0"/>
        </a:p>
      </dgm:t>
    </dgm:pt>
    <dgm:pt modelId="{019432D0-F009-4C96-B403-40A5ECBFE625}" type="parTrans" cxnId="{B9A6C4BE-34E1-44C2-BF0B-0752BC2105F4}">
      <dgm:prSet/>
      <dgm:spPr/>
      <dgm:t>
        <a:bodyPr/>
        <a:lstStyle/>
        <a:p>
          <a:endParaRPr lang="hu-HU" sz="2200"/>
        </a:p>
      </dgm:t>
    </dgm:pt>
    <dgm:pt modelId="{969AA1CE-3C1C-4166-9E46-1FB2766FFA1E}" type="sibTrans" cxnId="{B9A6C4BE-34E1-44C2-BF0B-0752BC2105F4}">
      <dgm:prSet/>
      <dgm:spPr/>
      <dgm:t>
        <a:bodyPr/>
        <a:lstStyle/>
        <a:p>
          <a:endParaRPr lang="hu-HU" sz="2200"/>
        </a:p>
      </dgm:t>
    </dgm:pt>
    <dgm:pt modelId="{6CC89E97-3035-4D77-A333-82BD94545983}">
      <dgm:prSet custT="1"/>
      <dgm:spPr/>
      <dgm:t>
        <a:bodyPr/>
        <a:lstStyle/>
        <a:p>
          <a:r>
            <a:rPr lang="hu-HU" sz="2200" smtClean="0">
              <a:hlinkClick xmlns:r="http://schemas.openxmlformats.org/officeDocument/2006/relationships" r:id="rId2"/>
            </a:rPr>
            <a:t>Forrás</a:t>
          </a:r>
          <a:endParaRPr lang="hu-HU" sz="2200"/>
        </a:p>
      </dgm:t>
    </dgm:pt>
    <dgm:pt modelId="{8B722A06-2782-45D3-9074-DE41B895381A}" type="parTrans" cxnId="{F027BDB2-1C86-4762-BAC7-BCB7F99FDB63}">
      <dgm:prSet/>
      <dgm:spPr/>
      <dgm:t>
        <a:bodyPr/>
        <a:lstStyle/>
        <a:p>
          <a:endParaRPr lang="hu-HU" sz="2200"/>
        </a:p>
      </dgm:t>
    </dgm:pt>
    <dgm:pt modelId="{5D1BAE12-4943-440F-B72A-CF2A7F383F1E}" type="sibTrans" cxnId="{F027BDB2-1C86-4762-BAC7-BCB7F99FDB63}">
      <dgm:prSet/>
      <dgm:spPr/>
      <dgm:t>
        <a:bodyPr/>
        <a:lstStyle/>
        <a:p>
          <a:endParaRPr lang="hu-HU" sz="2200"/>
        </a:p>
      </dgm:t>
    </dgm:pt>
    <dgm:pt modelId="{A459E907-E7DF-467C-B1F1-4AB415B6B020}" type="pres">
      <dgm:prSet presAssocID="{C0D12FE2-E619-4A60-B7C2-38CE1884462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09D9A1C-794A-4EC0-84BC-65DF01C486DB}" type="pres">
      <dgm:prSet presAssocID="{7567D562-80EA-477B-9781-04E269D5850F}" presName="parentLin" presStyleCnt="0"/>
      <dgm:spPr/>
    </dgm:pt>
    <dgm:pt modelId="{59D86BA4-4656-487D-9959-3E908B7AA848}" type="pres">
      <dgm:prSet presAssocID="{7567D562-80EA-477B-9781-04E269D5850F}" presName="parentLeftMargin" presStyleLbl="node1" presStyleIdx="0" presStyleCnt="5"/>
      <dgm:spPr/>
      <dgm:t>
        <a:bodyPr/>
        <a:lstStyle/>
        <a:p>
          <a:endParaRPr lang="hu-HU"/>
        </a:p>
      </dgm:t>
    </dgm:pt>
    <dgm:pt modelId="{06613C5B-6B0D-41FE-9E21-1FF2C335591F}" type="pres">
      <dgm:prSet presAssocID="{7567D562-80EA-477B-9781-04E269D5850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E411E0-96F0-4B8E-9E37-81ECBC465356}" type="pres">
      <dgm:prSet presAssocID="{7567D562-80EA-477B-9781-04E269D5850F}" presName="negativeSpace" presStyleCnt="0"/>
      <dgm:spPr/>
    </dgm:pt>
    <dgm:pt modelId="{226886EC-CB90-4EE0-B162-626C68F2D848}" type="pres">
      <dgm:prSet presAssocID="{7567D562-80EA-477B-9781-04E269D5850F}" presName="childText" presStyleLbl="conFgAcc1" presStyleIdx="0" presStyleCnt="5">
        <dgm:presLayoutVars>
          <dgm:bulletEnabled val="1"/>
        </dgm:presLayoutVars>
      </dgm:prSet>
      <dgm:spPr/>
    </dgm:pt>
    <dgm:pt modelId="{B37B0B96-668A-437C-885A-6E3315FD2B59}" type="pres">
      <dgm:prSet presAssocID="{5D80D18A-3B9B-47FC-89B8-2E7F84367E08}" presName="spaceBetweenRectangles" presStyleCnt="0"/>
      <dgm:spPr/>
    </dgm:pt>
    <dgm:pt modelId="{3564340F-8B44-483B-9048-C58F282BE3E8}" type="pres">
      <dgm:prSet presAssocID="{9C8DDAE0-656A-4FCB-9C41-EDA29C2A177A}" presName="parentLin" presStyleCnt="0"/>
      <dgm:spPr/>
    </dgm:pt>
    <dgm:pt modelId="{FE37585D-8D6F-4962-A1BC-20624B9BFC4E}" type="pres">
      <dgm:prSet presAssocID="{9C8DDAE0-656A-4FCB-9C41-EDA29C2A177A}" presName="parentLeftMargin" presStyleLbl="node1" presStyleIdx="0" presStyleCnt="5"/>
      <dgm:spPr/>
      <dgm:t>
        <a:bodyPr/>
        <a:lstStyle/>
        <a:p>
          <a:endParaRPr lang="hu-HU"/>
        </a:p>
      </dgm:t>
    </dgm:pt>
    <dgm:pt modelId="{AC3B9826-5EFB-42D0-8137-74F3E0E7CC0D}" type="pres">
      <dgm:prSet presAssocID="{9C8DDAE0-656A-4FCB-9C41-EDA29C2A177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EF0B3BB-1CCA-4E8F-8621-5A882CA2AE1D}" type="pres">
      <dgm:prSet presAssocID="{9C8DDAE0-656A-4FCB-9C41-EDA29C2A177A}" presName="negativeSpace" presStyleCnt="0"/>
      <dgm:spPr/>
    </dgm:pt>
    <dgm:pt modelId="{6A8AD144-133A-44FB-A599-9AC754E0B90E}" type="pres">
      <dgm:prSet presAssocID="{9C8DDAE0-656A-4FCB-9C41-EDA29C2A177A}" presName="childText" presStyleLbl="conFgAcc1" presStyleIdx="1" presStyleCnt="5">
        <dgm:presLayoutVars>
          <dgm:bulletEnabled val="1"/>
        </dgm:presLayoutVars>
      </dgm:prSet>
      <dgm:spPr/>
    </dgm:pt>
    <dgm:pt modelId="{D795F1BD-2266-4B48-8436-121252D3FEED}" type="pres">
      <dgm:prSet presAssocID="{4665A757-3141-4805-9DB4-0343D87EE9F8}" presName="spaceBetweenRectangles" presStyleCnt="0"/>
      <dgm:spPr/>
    </dgm:pt>
    <dgm:pt modelId="{A96FCD72-0124-4043-9C7B-0DE90E3C00E2}" type="pres">
      <dgm:prSet presAssocID="{39E28428-1224-45F7-8DE4-66F057721E3B}" presName="parentLin" presStyleCnt="0"/>
      <dgm:spPr/>
    </dgm:pt>
    <dgm:pt modelId="{3D7C7BFF-A4B1-4958-8DB9-5E44F19075A7}" type="pres">
      <dgm:prSet presAssocID="{39E28428-1224-45F7-8DE4-66F057721E3B}" presName="parentLeftMargin" presStyleLbl="node1" presStyleIdx="1" presStyleCnt="5"/>
      <dgm:spPr/>
      <dgm:t>
        <a:bodyPr/>
        <a:lstStyle/>
        <a:p>
          <a:endParaRPr lang="hu-HU"/>
        </a:p>
      </dgm:t>
    </dgm:pt>
    <dgm:pt modelId="{F48BD272-5DA4-4BD4-B95D-AC1963901997}" type="pres">
      <dgm:prSet presAssocID="{39E28428-1224-45F7-8DE4-66F057721E3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88E3E03-253A-4FD6-880D-9DE33B6BD9D9}" type="pres">
      <dgm:prSet presAssocID="{39E28428-1224-45F7-8DE4-66F057721E3B}" presName="negativeSpace" presStyleCnt="0"/>
      <dgm:spPr/>
    </dgm:pt>
    <dgm:pt modelId="{2A4F005F-0728-42DE-A228-416EA6CBFF9F}" type="pres">
      <dgm:prSet presAssocID="{39E28428-1224-45F7-8DE4-66F057721E3B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DE5B169-EB97-4699-9A8F-E3AA997F69A5}" type="pres">
      <dgm:prSet presAssocID="{21437E97-3FC2-4F20-A610-CAF7811B385D}" presName="spaceBetweenRectangles" presStyleCnt="0"/>
      <dgm:spPr/>
    </dgm:pt>
    <dgm:pt modelId="{55792D83-0095-45D4-8619-C1AD1AAF3A32}" type="pres">
      <dgm:prSet presAssocID="{0BDA8AF0-DC97-4FAD-8C53-EE244EF406AD}" presName="parentLin" presStyleCnt="0"/>
      <dgm:spPr/>
    </dgm:pt>
    <dgm:pt modelId="{14347A57-510E-406C-A657-8DB1438B6BCA}" type="pres">
      <dgm:prSet presAssocID="{0BDA8AF0-DC97-4FAD-8C53-EE244EF406AD}" presName="parentLeftMargin" presStyleLbl="node1" presStyleIdx="2" presStyleCnt="5"/>
      <dgm:spPr/>
      <dgm:t>
        <a:bodyPr/>
        <a:lstStyle/>
        <a:p>
          <a:endParaRPr lang="hu-HU"/>
        </a:p>
      </dgm:t>
    </dgm:pt>
    <dgm:pt modelId="{6AE37A87-2CAD-48CD-8963-B94764FDACA0}" type="pres">
      <dgm:prSet presAssocID="{0BDA8AF0-DC97-4FAD-8C53-EE244EF406A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DF8ECB-2A54-4588-84CA-7539B18F2518}" type="pres">
      <dgm:prSet presAssocID="{0BDA8AF0-DC97-4FAD-8C53-EE244EF406AD}" presName="negativeSpace" presStyleCnt="0"/>
      <dgm:spPr/>
    </dgm:pt>
    <dgm:pt modelId="{7927FF58-3181-4952-AEE2-56C1B68B3493}" type="pres">
      <dgm:prSet presAssocID="{0BDA8AF0-DC97-4FAD-8C53-EE244EF406AD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C979882-87D7-4A65-9832-BE287046AB30}" type="pres">
      <dgm:prSet presAssocID="{53318089-8F24-4B16-B1AB-6A49AF68C401}" presName="spaceBetweenRectangles" presStyleCnt="0"/>
      <dgm:spPr/>
    </dgm:pt>
    <dgm:pt modelId="{BD60FFD9-F1BB-4FEA-B9F7-25E6DE2A8261}" type="pres">
      <dgm:prSet presAssocID="{B7F36507-DA43-4CFD-8DB1-34ACC893223A}" presName="parentLin" presStyleCnt="0"/>
      <dgm:spPr/>
    </dgm:pt>
    <dgm:pt modelId="{D0F19FEE-65A3-42A5-B36F-9C132D2A3A57}" type="pres">
      <dgm:prSet presAssocID="{B7F36507-DA43-4CFD-8DB1-34ACC893223A}" presName="parentLeftMargin" presStyleLbl="node1" presStyleIdx="3" presStyleCnt="5"/>
      <dgm:spPr/>
      <dgm:t>
        <a:bodyPr/>
        <a:lstStyle/>
        <a:p>
          <a:endParaRPr lang="hu-HU"/>
        </a:p>
      </dgm:t>
    </dgm:pt>
    <dgm:pt modelId="{B0D65B97-0AC1-4A4B-BCA6-96EF912F812E}" type="pres">
      <dgm:prSet presAssocID="{B7F36507-DA43-4CFD-8DB1-34ACC893223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F92167F-0A09-4912-BC6E-2232FDE4EE8F}" type="pres">
      <dgm:prSet presAssocID="{B7F36507-DA43-4CFD-8DB1-34ACC893223A}" presName="negativeSpace" presStyleCnt="0"/>
      <dgm:spPr/>
    </dgm:pt>
    <dgm:pt modelId="{562667F6-F54C-419B-A3D1-A953556A74C6}" type="pres">
      <dgm:prSet presAssocID="{B7F36507-DA43-4CFD-8DB1-34ACC893223A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02FCBBE-5338-49DD-9104-F2A11ABDC252}" type="presOf" srcId="{7567D562-80EA-477B-9781-04E269D5850F}" destId="{06613C5B-6B0D-41FE-9E21-1FF2C335591F}" srcOrd="1" destOrd="0" presId="urn:microsoft.com/office/officeart/2005/8/layout/list1"/>
    <dgm:cxn modelId="{DC2387DD-398D-4252-A6C1-C88170E365C3}" type="presOf" srcId="{E7B15D74-CCDF-4FD2-A6CB-531066E13169}" destId="{2A4F005F-0728-42DE-A228-416EA6CBFF9F}" srcOrd="0" destOrd="1" presId="urn:microsoft.com/office/officeart/2005/8/layout/list1"/>
    <dgm:cxn modelId="{C812F71A-93AA-472E-8A90-49521A7FA6B4}" type="presOf" srcId="{1EC7B7A0-D1AB-4975-A800-E5D6D51D3A06}" destId="{2A4F005F-0728-42DE-A228-416EA6CBFF9F}" srcOrd="0" destOrd="0" presId="urn:microsoft.com/office/officeart/2005/8/layout/list1"/>
    <dgm:cxn modelId="{7752B110-2D7A-4DD4-9E27-7CFC34A29784}" type="presOf" srcId="{C0D12FE2-E619-4A60-B7C2-38CE18844624}" destId="{A459E907-E7DF-467C-B1F1-4AB415B6B020}" srcOrd="0" destOrd="0" presId="urn:microsoft.com/office/officeart/2005/8/layout/list1"/>
    <dgm:cxn modelId="{862849C3-CDEE-427C-9F7A-C4740C86A8EA}" type="presOf" srcId="{39E28428-1224-45F7-8DE4-66F057721E3B}" destId="{F48BD272-5DA4-4BD4-B95D-AC1963901997}" srcOrd="1" destOrd="0" presId="urn:microsoft.com/office/officeart/2005/8/layout/list1"/>
    <dgm:cxn modelId="{9853EF82-7F97-4535-8B48-683CE6E30F90}" srcId="{C0D12FE2-E619-4A60-B7C2-38CE18844624}" destId="{0BDA8AF0-DC97-4FAD-8C53-EE244EF406AD}" srcOrd="3" destOrd="0" parTransId="{47BFD8CF-963F-4F23-9B0F-5055DAD5B59F}" sibTransId="{53318089-8F24-4B16-B1AB-6A49AF68C401}"/>
    <dgm:cxn modelId="{51819FA6-8162-442A-BD4C-4B1D69A0F629}" srcId="{0BDA8AF0-DC97-4FAD-8C53-EE244EF406AD}" destId="{924B6D8A-3BFC-4E3A-8F61-42291EBC339D}" srcOrd="0" destOrd="0" parTransId="{200EBE27-EC19-43C6-B9B9-2E44FD1A0A0A}" sibTransId="{8D691F4E-F5A7-4290-A05C-562E15DDC3E9}"/>
    <dgm:cxn modelId="{FFC33A81-FB8D-44A6-97BC-DC1A71C9DB6B}" srcId="{C0D12FE2-E619-4A60-B7C2-38CE18844624}" destId="{39E28428-1224-45F7-8DE4-66F057721E3B}" srcOrd="2" destOrd="0" parTransId="{7DCA2AE5-D752-45AB-A233-05710198E172}" sibTransId="{21437E97-3FC2-4F20-A610-CAF7811B385D}"/>
    <dgm:cxn modelId="{EBC41029-F7D8-48B7-AC48-C0411F628C7D}" srcId="{39E28428-1224-45F7-8DE4-66F057721E3B}" destId="{E7B15D74-CCDF-4FD2-A6CB-531066E13169}" srcOrd="1" destOrd="0" parTransId="{3C26F7C1-D027-4E9C-8CF2-679549A8DAFE}" sibTransId="{1E717663-F22D-4710-9EA3-52FEFA2C0A6B}"/>
    <dgm:cxn modelId="{5D5300D8-AC1E-4B71-AE66-FF9B5B7199C8}" type="presOf" srcId="{6CC89E97-3035-4D77-A333-82BD94545983}" destId="{562667F6-F54C-419B-A3D1-A953556A74C6}" srcOrd="0" destOrd="0" presId="urn:microsoft.com/office/officeart/2005/8/layout/list1"/>
    <dgm:cxn modelId="{B9A6C4BE-34E1-44C2-BF0B-0752BC2105F4}" srcId="{C0D12FE2-E619-4A60-B7C2-38CE18844624}" destId="{B7F36507-DA43-4CFD-8DB1-34ACC893223A}" srcOrd="4" destOrd="0" parTransId="{019432D0-F009-4C96-B403-40A5ECBFE625}" sibTransId="{969AA1CE-3C1C-4166-9E46-1FB2766FFA1E}"/>
    <dgm:cxn modelId="{0B3E1790-8100-42A7-86BF-F7FF1EC64365}" type="presOf" srcId="{924B6D8A-3BFC-4E3A-8F61-42291EBC339D}" destId="{7927FF58-3181-4952-AEE2-56C1B68B3493}" srcOrd="0" destOrd="0" presId="urn:microsoft.com/office/officeart/2005/8/layout/list1"/>
    <dgm:cxn modelId="{B6D34E7E-732B-4D62-9C24-AE5C7314F7E7}" srcId="{39E28428-1224-45F7-8DE4-66F057721E3B}" destId="{1EC7B7A0-D1AB-4975-A800-E5D6D51D3A06}" srcOrd="0" destOrd="0" parTransId="{F263E43F-28C1-417A-B306-CBFCA0D47FF3}" sibTransId="{880F0334-A9BF-42BF-8820-F7560B840FD7}"/>
    <dgm:cxn modelId="{F027BDB2-1C86-4762-BAC7-BCB7F99FDB63}" srcId="{B7F36507-DA43-4CFD-8DB1-34ACC893223A}" destId="{6CC89E97-3035-4D77-A333-82BD94545983}" srcOrd="0" destOrd="0" parTransId="{8B722A06-2782-45D3-9074-DE41B895381A}" sibTransId="{5D1BAE12-4943-440F-B72A-CF2A7F383F1E}"/>
    <dgm:cxn modelId="{870994AB-6DBB-4C4B-91BF-F2B13CF875C4}" type="presOf" srcId="{7567D562-80EA-477B-9781-04E269D5850F}" destId="{59D86BA4-4656-487D-9959-3E908B7AA848}" srcOrd="0" destOrd="0" presId="urn:microsoft.com/office/officeart/2005/8/layout/list1"/>
    <dgm:cxn modelId="{B4D28CD9-A873-44FA-BB82-D68002E66214}" type="presOf" srcId="{39E28428-1224-45F7-8DE4-66F057721E3B}" destId="{3D7C7BFF-A4B1-4958-8DB9-5E44F19075A7}" srcOrd="0" destOrd="0" presId="urn:microsoft.com/office/officeart/2005/8/layout/list1"/>
    <dgm:cxn modelId="{8196969F-CC10-4F37-869B-73BE693C589F}" type="presOf" srcId="{0BDA8AF0-DC97-4FAD-8C53-EE244EF406AD}" destId="{14347A57-510E-406C-A657-8DB1438B6BCA}" srcOrd="0" destOrd="0" presId="urn:microsoft.com/office/officeart/2005/8/layout/list1"/>
    <dgm:cxn modelId="{67BB5678-4D2F-40A2-A4F2-6917AE760F33}" type="presOf" srcId="{B7F36507-DA43-4CFD-8DB1-34ACC893223A}" destId="{D0F19FEE-65A3-42A5-B36F-9C132D2A3A57}" srcOrd="0" destOrd="0" presId="urn:microsoft.com/office/officeart/2005/8/layout/list1"/>
    <dgm:cxn modelId="{225CE0FB-C7FE-4B09-ADC0-148C143EE739}" type="presOf" srcId="{9C8DDAE0-656A-4FCB-9C41-EDA29C2A177A}" destId="{FE37585D-8D6F-4962-A1BC-20624B9BFC4E}" srcOrd="0" destOrd="0" presId="urn:microsoft.com/office/officeart/2005/8/layout/list1"/>
    <dgm:cxn modelId="{14AFDDA3-B9A1-4582-82E0-8AEAB0A94E9C}" type="presOf" srcId="{9C8DDAE0-656A-4FCB-9C41-EDA29C2A177A}" destId="{AC3B9826-5EFB-42D0-8137-74F3E0E7CC0D}" srcOrd="1" destOrd="0" presId="urn:microsoft.com/office/officeart/2005/8/layout/list1"/>
    <dgm:cxn modelId="{8C34A374-6E53-4AB9-A10A-482F6FE8018B}" srcId="{C0D12FE2-E619-4A60-B7C2-38CE18844624}" destId="{9C8DDAE0-656A-4FCB-9C41-EDA29C2A177A}" srcOrd="1" destOrd="0" parTransId="{8905DBB0-0CF2-4163-9C19-B2F49DFC9B93}" sibTransId="{4665A757-3141-4805-9DB4-0343D87EE9F8}"/>
    <dgm:cxn modelId="{EC4BD08F-E58B-45B9-BF2F-4AD49C596C50}" srcId="{C0D12FE2-E619-4A60-B7C2-38CE18844624}" destId="{7567D562-80EA-477B-9781-04E269D5850F}" srcOrd="0" destOrd="0" parTransId="{1185953B-BCC3-4349-B8A3-B0C5BA0F1792}" sibTransId="{5D80D18A-3B9B-47FC-89B8-2E7F84367E08}"/>
    <dgm:cxn modelId="{E0BB7EC6-26BB-4099-AB47-10694BC2B9EC}" type="presOf" srcId="{B7F36507-DA43-4CFD-8DB1-34ACC893223A}" destId="{B0D65B97-0AC1-4A4B-BCA6-96EF912F812E}" srcOrd="1" destOrd="0" presId="urn:microsoft.com/office/officeart/2005/8/layout/list1"/>
    <dgm:cxn modelId="{49793F06-E16B-4A6A-8AFE-340F6E0459FB}" type="presOf" srcId="{0BDA8AF0-DC97-4FAD-8C53-EE244EF406AD}" destId="{6AE37A87-2CAD-48CD-8963-B94764FDACA0}" srcOrd="1" destOrd="0" presId="urn:microsoft.com/office/officeart/2005/8/layout/list1"/>
    <dgm:cxn modelId="{F321A577-1F88-4A20-8AA1-3D42ABDA4F80}" type="presParOf" srcId="{A459E907-E7DF-467C-B1F1-4AB415B6B020}" destId="{609D9A1C-794A-4EC0-84BC-65DF01C486DB}" srcOrd="0" destOrd="0" presId="urn:microsoft.com/office/officeart/2005/8/layout/list1"/>
    <dgm:cxn modelId="{9C013F2E-ED78-473D-9358-751ECBDAC039}" type="presParOf" srcId="{609D9A1C-794A-4EC0-84BC-65DF01C486DB}" destId="{59D86BA4-4656-487D-9959-3E908B7AA848}" srcOrd="0" destOrd="0" presId="urn:microsoft.com/office/officeart/2005/8/layout/list1"/>
    <dgm:cxn modelId="{92DBDAD3-39B6-4FC6-9D74-655DE52C749B}" type="presParOf" srcId="{609D9A1C-794A-4EC0-84BC-65DF01C486DB}" destId="{06613C5B-6B0D-41FE-9E21-1FF2C335591F}" srcOrd="1" destOrd="0" presId="urn:microsoft.com/office/officeart/2005/8/layout/list1"/>
    <dgm:cxn modelId="{1C0E7E14-3FE1-4974-A969-4EE5BD997AF4}" type="presParOf" srcId="{A459E907-E7DF-467C-B1F1-4AB415B6B020}" destId="{F3E411E0-96F0-4B8E-9E37-81ECBC465356}" srcOrd="1" destOrd="0" presId="urn:microsoft.com/office/officeart/2005/8/layout/list1"/>
    <dgm:cxn modelId="{675ECC34-5E85-4B63-B3E5-67ABB5BA10EA}" type="presParOf" srcId="{A459E907-E7DF-467C-B1F1-4AB415B6B020}" destId="{226886EC-CB90-4EE0-B162-626C68F2D848}" srcOrd="2" destOrd="0" presId="urn:microsoft.com/office/officeart/2005/8/layout/list1"/>
    <dgm:cxn modelId="{C15F4767-2763-4BC9-85AB-8FF991605020}" type="presParOf" srcId="{A459E907-E7DF-467C-B1F1-4AB415B6B020}" destId="{B37B0B96-668A-437C-885A-6E3315FD2B59}" srcOrd="3" destOrd="0" presId="urn:microsoft.com/office/officeart/2005/8/layout/list1"/>
    <dgm:cxn modelId="{581EA5A6-5BD1-4DE5-A8E1-62F90188A120}" type="presParOf" srcId="{A459E907-E7DF-467C-B1F1-4AB415B6B020}" destId="{3564340F-8B44-483B-9048-C58F282BE3E8}" srcOrd="4" destOrd="0" presId="urn:microsoft.com/office/officeart/2005/8/layout/list1"/>
    <dgm:cxn modelId="{F8E7820E-D5C4-48A6-9A60-D11E210DE0B5}" type="presParOf" srcId="{3564340F-8B44-483B-9048-C58F282BE3E8}" destId="{FE37585D-8D6F-4962-A1BC-20624B9BFC4E}" srcOrd="0" destOrd="0" presId="urn:microsoft.com/office/officeart/2005/8/layout/list1"/>
    <dgm:cxn modelId="{2EB17D41-F4FD-4A63-B5DA-99AA8FA249AB}" type="presParOf" srcId="{3564340F-8B44-483B-9048-C58F282BE3E8}" destId="{AC3B9826-5EFB-42D0-8137-74F3E0E7CC0D}" srcOrd="1" destOrd="0" presId="urn:microsoft.com/office/officeart/2005/8/layout/list1"/>
    <dgm:cxn modelId="{6DE17299-2BBA-4A7B-9C53-5B1C5C83B2B7}" type="presParOf" srcId="{A459E907-E7DF-467C-B1F1-4AB415B6B020}" destId="{FEF0B3BB-1CCA-4E8F-8621-5A882CA2AE1D}" srcOrd="5" destOrd="0" presId="urn:microsoft.com/office/officeart/2005/8/layout/list1"/>
    <dgm:cxn modelId="{283D9314-B0B8-41F3-94C8-B34AA8B5D319}" type="presParOf" srcId="{A459E907-E7DF-467C-B1F1-4AB415B6B020}" destId="{6A8AD144-133A-44FB-A599-9AC754E0B90E}" srcOrd="6" destOrd="0" presId="urn:microsoft.com/office/officeart/2005/8/layout/list1"/>
    <dgm:cxn modelId="{A8B2C2D0-28C8-45FD-AC65-FE94CDF7089A}" type="presParOf" srcId="{A459E907-E7DF-467C-B1F1-4AB415B6B020}" destId="{D795F1BD-2266-4B48-8436-121252D3FEED}" srcOrd="7" destOrd="0" presId="urn:microsoft.com/office/officeart/2005/8/layout/list1"/>
    <dgm:cxn modelId="{D04FF04D-9A71-4050-A7E9-ECF085302CBF}" type="presParOf" srcId="{A459E907-E7DF-467C-B1F1-4AB415B6B020}" destId="{A96FCD72-0124-4043-9C7B-0DE90E3C00E2}" srcOrd="8" destOrd="0" presId="urn:microsoft.com/office/officeart/2005/8/layout/list1"/>
    <dgm:cxn modelId="{B8BD6F3A-B882-4187-9B25-C5BB97D576AD}" type="presParOf" srcId="{A96FCD72-0124-4043-9C7B-0DE90E3C00E2}" destId="{3D7C7BFF-A4B1-4958-8DB9-5E44F19075A7}" srcOrd="0" destOrd="0" presId="urn:microsoft.com/office/officeart/2005/8/layout/list1"/>
    <dgm:cxn modelId="{74A7E8BB-7B26-4036-B230-A852A03008DF}" type="presParOf" srcId="{A96FCD72-0124-4043-9C7B-0DE90E3C00E2}" destId="{F48BD272-5DA4-4BD4-B95D-AC1963901997}" srcOrd="1" destOrd="0" presId="urn:microsoft.com/office/officeart/2005/8/layout/list1"/>
    <dgm:cxn modelId="{5869D8E8-5A83-42B5-9CCC-FECF580B4D74}" type="presParOf" srcId="{A459E907-E7DF-467C-B1F1-4AB415B6B020}" destId="{388E3E03-253A-4FD6-880D-9DE33B6BD9D9}" srcOrd="9" destOrd="0" presId="urn:microsoft.com/office/officeart/2005/8/layout/list1"/>
    <dgm:cxn modelId="{4BBF84F2-8369-4076-BACD-0849E42C12C4}" type="presParOf" srcId="{A459E907-E7DF-467C-B1F1-4AB415B6B020}" destId="{2A4F005F-0728-42DE-A228-416EA6CBFF9F}" srcOrd="10" destOrd="0" presId="urn:microsoft.com/office/officeart/2005/8/layout/list1"/>
    <dgm:cxn modelId="{53F1A5F6-D669-4AC2-AD1E-CB66D1FF9A67}" type="presParOf" srcId="{A459E907-E7DF-467C-B1F1-4AB415B6B020}" destId="{2DE5B169-EB97-4699-9A8F-E3AA997F69A5}" srcOrd="11" destOrd="0" presId="urn:microsoft.com/office/officeart/2005/8/layout/list1"/>
    <dgm:cxn modelId="{32BA5709-A9D5-4D9A-B3EE-E5852A8303DD}" type="presParOf" srcId="{A459E907-E7DF-467C-B1F1-4AB415B6B020}" destId="{55792D83-0095-45D4-8619-C1AD1AAF3A32}" srcOrd="12" destOrd="0" presId="urn:microsoft.com/office/officeart/2005/8/layout/list1"/>
    <dgm:cxn modelId="{20C97A79-1CB9-495E-A5BA-2D2A5480607F}" type="presParOf" srcId="{55792D83-0095-45D4-8619-C1AD1AAF3A32}" destId="{14347A57-510E-406C-A657-8DB1438B6BCA}" srcOrd="0" destOrd="0" presId="urn:microsoft.com/office/officeart/2005/8/layout/list1"/>
    <dgm:cxn modelId="{2FC37944-0E5A-4EED-9A1B-FABB93FF4088}" type="presParOf" srcId="{55792D83-0095-45D4-8619-C1AD1AAF3A32}" destId="{6AE37A87-2CAD-48CD-8963-B94764FDACA0}" srcOrd="1" destOrd="0" presId="urn:microsoft.com/office/officeart/2005/8/layout/list1"/>
    <dgm:cxn modelId="{E9A2DAAD-1E38-4FF0-915F-95137D060410}" type="presParOf" srcId="{A459E907-E7DF-467C-B1F1-4AB415B6B020}" destId="{99DF8ECB-2A54-4588-84CA-7539B18F2518}" srcOrd="13" destOrd="0" presId="urn:microsoft.com/office/officeart/2005/8/layout/list1"/>
    <dgm:cxn modelId="{BA4905F8-481D-4AE1-BF9A-732C5112A309}" type="presParOf" srcId="{A459E907-E7DF-467C-B1F1-4AB415B6B020}" destId="{7927FF58-3181-4952-AEE2-56C1B68B3493}" srcOrd="14" destOrd="0" presId="urn:microsoft.com/office/officeart/2005/8/layout/list1"/>
    <dgm:cxn modelId="{2188BF48-70DD-4DD6-8CEA-2665F20DCA03}" type="presParOf" srcId="{A459E907-E7DF-467C-B1F1-4AB415B6B020}" destId="{0C979882-87D7-4A65-9832-BE287046AB30}" srcOrd="15" destOrd="0" presId="urn:microsoft.com/office/officeart/2005/8/layout/list1"/>
    <dgm:cxn modelId="{74B2B954-9431-4E2B-8B03-26E03E16317D}" type="presParOf" srcId="{A459E907-E7DF-467C-B1F1-4AB415B6B020}" destId="{BD60FFD9-F1BB-4FEA-B9F7-25E6DE2A8261}" srcOrd="16" destOrd="0" presId="urn:microsoft.com/office/officeart/2005/8/layout/list1"/>
    <dgm:cxn modelId="{37F620FC-F890-4AA0-BDE7-B09499DB7DF7}" type="presParOf" srcId="{BD60FFD9-F1BB-4FEA-B9F7-25E6DE2A8261}" destId="{D0F19FEE-65A3-42A5-B36F-9C132D2A3A57}" srcOrd="0" destOrd="0" presId="urn:microsoft.com/office/officeart/2005/8/layout/list1"/>
    <dgm:cxn modelId="{DC1CC056-CCFC-4B05-9462-4BE4CA78A29A}" type="presParOf" srcId="{BD60FFD9-F1BB-4FEA-B9F7-25E6DE2A8261}" destId="{B0D65B97-0AC1-4A4B-BCA6-96EF912F812E}" srcOrd="1" destOrd="0" presId="urn:microsoft.com/office/officeart/2005/8/layout/list1"/>
    <dgm:cxn modelId="{049703FD-3C29-48C6-BA00-B2312ADF56F7}" type="presParOf" srcId="{A459E907-E7DF-467C-B1F1-4AB415B6B020}" destId="{0F92167F-0A09-4912-BC6E-2232FDE4EE8F}" srcOrd="17" destOrd="0" presId="urn:microsoft.com/office/officeart/2005/8/layout/list1"/>
    <dgm:cxn modelId="{45332FBC-1C26-473D-8053-9F7FFE600922}" type="presParOf" srcId="{A459E907-E7DF-467C-B1F1-4AB415B6B020}" destId="{562667F6-F54C-419B-A3D1-A953556A74C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D5142B-03DC-4186-8CD4-46DC4234F6C1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E2BC529C-5995-469C-B28B-186961ED4545}">
      <dgm:prSet phldrT="[Szöveg]" custT="1"/>
      <dgm:spPr/>
      <dgm:t>
        <a:bodyPr/>
        <a:lstStyle/>
        <a:p>
          <a:r>
            <a:rPr lang="hu-HU" sz="2200" dirty="0" smtClean="0"/>
            <a:t>Pályázat elkészítésének ideje</a:t>
          </a:r>
          <a:endParaRPr lang="hu-HU" sz="2200" dirty="0"/>
        </a:p>
      </dgm:t>
    </dgm:pt>
    <dgm:pt modelId="{1C1AB9D7-A643-4B0D-8CDE-B62394F81518}" type="parTrans" cxnId="{9D9575DE-2113-436A-90B2-59945206D71E}">
      <dgm:prSet/>
      <dgm:spPr/>
      <dgm:t>
        <a:bodyPr/>
        <a:lstStyle/>
        <a:p>
          <a:endParaRPr lang="hu-HU" sz="2200"/>
        </a:p>
      </dgm:t>
    </dgm:pt>
    <dgm:pt modelId="{23840CB7-1A5E-451B-BFD1-4C66CF63C9BA}" type="sibTrans" cxnId="{9D9575DE-2113-436A-90B2-59945206D71E}">
      <dgm:prSet/>
      <dgm:spPr/>
      <dgm:t>
        <a:bodyPr/>
        <a:lstStyle/>
        <a:p>
          <a:endParaRPr lang="hu-HU" sz="2200"/>
        </a:p>
      </dgm:t>
    </dgm:pt>
    <dgm:pt modelId="{74CC96FC-1182-4D9A-8D67-9805656227D7}">
      <dgm:prSet phldrT="[Szöveg]" custT="1"/>
      <dgm:spPr/>
      <dgm:t>
        <a:bodyPr/>
        <a:lstStyle/>
        <a:p>
          <a:r>
            <a:rPr lang="hu-HU" sz="2200" dirty="0" smtClean="0"/>
            <a:t>Csatolandó dokumentumok</a:t>
          </a:r>
          <a:endParaRPr lang="hu-HU" sz="2200" dirty="0"/>
        </a:p>
      </dgm:t>
    </dgm:pt>
    <dgm:pt modelId="{9B80E7EC-6A9F-43CC-AD2C-AABE027AE0CD}" type="parTrans" cxnId="{F2829CA8-42E6-4C19-8690-88E16E5F70FE}">
      <dgm:prSet/>
      <dgm:spPr/>
      <dgm:t>
        <a:bodyPr/>
        <a:lstStyle/>
        <a:p>
          <a:endParaRPr lang="hu-HU" sz="2200"/>
        </a:p>
      </dgm:t>
    </dgm:pt>
    <dgm:pt modelId="{12CD9C45-044C-4E2F-A495-504A1756B98A}" type="sibTrans" cxnId="{F2829CA8-42E6-4C19-8690-88E16E5F70FE}">
      <dgm:prSet/>
      <dgm:spPr/>
      <dgm:t>
        <a:bodyPr/>
        <a:lstStyle/>
        <a:p>
          <a:endParaRPr lang="hu-HU" sz="2200"/>
        </a:p>
      </dgm:t>
    </dgm:pt>
    <dgm:pt modelId="{0A69B3A9-901D-4B01-865C-37E9967A3144}">
      <dgm:prSet phldrT="[Szöveg]" custT="1"/>
      <dgm:spPr/>
      <dgm:t>
        <a:bodyPr/>
        <a:lstStyle/>
        <a:p>
          <a:r>
            <a:rPr lang="hu-HU" sz="2200" dirty="0" smtClean="0"/>
            <a:t>Van képzési terv?</a:t>
          </a:r>
          <a:endParaRPr lang="hu-HU" sz="2200" dirty="0"/>
        </a:p>
      </dgm:t>
    </dgm:pt>
    <dgm:pt modelId="{44DB5FCE-B70C-4BA1-9A91-16E7099793A5}" type="parTrans" cxnId="{0D113000-DB7C-46F6-90C8-5A3AF98ECA84}">
      <dgm:prSet/>
      <dgm:spPr/>
      <dgm:t>
        <a:bodyPr/>
        <a:lstStyle/>
        <a:p>
          <a:endParaRPr lang="hu-HU" sz="2200"/>
        </a:p>
      </dgm:t>
    </dgm:pt>
    <dgm:pt modelId="{BF67A54D-8F07-40B6-9E6C-904896492B83}" type="sibTrans" cxnId="{0D113000-DB7C-46F6-90C8-5A3AF98ECA84}">
      <dgm:prSet/>
      <dgm:spPr/>
      <dgm:t>
        <a:bodyPr/>
        <a:lstStyle/>
        <a:p>
          <a:endParaRPr lang="hu-HU" sz="2200"/>
        </a:p>
      </dgm:t>
    </dgm:pt>
    <dgm:pt modelId="{1BE50E94-2CF7-4B7F-94D9-112FD5F043DE}">
      <dgm:prSet custT="1"/>
      <dgm:spPr/>
      <dgm:t>
        <a:bodyPr/>
        <a:lstStyle/>
        <a:p>
          <a:r>
            <a:rPr lang="hu-HU" sz="2200" smtClean="0"/>
            <a:t>Mit akar a cég?</a:t>
          </a:r>
          <a:endParaRPr lang="hu-HU" sz="2200" dirty="0"/>
        </a:p>
      </dgm:t>
    </dgm:pt>
    <dgm:pt modelId="{66AA99AF-E33C-408C-A154-1226CF1A92FB}" type="parTrans" cxnId="{8C3801BF-6450-489A-A99A-141E4BA2E322}">
      <dgm:prSet/>
      <dgm:spPr/>
      <dgm:t>
        <a:bodyPr/>
        <a:lstStyle/>
        <a:p>
          <a:endParaRPr lang="hu-HU" sz="2200"/>
        </a:p>
      </dgm:t>
    </dgm:pt>
    <dgm:pt modelId="{796FB3EC-C6BC-485B-A826-CFE8008302EC}" type="sibTrans" cxnId="{8C3801BF-6450-489A-A99A-141E4BA2E322}">
      <dgm:prSet/>
      <dgm:spPr/>
      <dgm:t>
        <a:bodyPr/>
        <a:lstStyle/>
        <a:p>
          <a:endParaRPr lang="hu-HU" sz="2200"/>
        </a:p>
      </dgm:t>
    </dgm:pt>
    <dgm:pt modelId="{D97DD5A9-27B5-4E8D-BC4E-82EAC2DE7F01}">
      <dgm:prSet custT="1"/>
      <dgm:spPr/>
      <dgm:t>
        <a:bodyPr/>
        <a:lstStyle/>
        <a:p>
          <a:r>
            <a:rPr lang="hu-HU" sz="2200" smtClean="0"/>
            <a:t>Tapasztalt képzők</a:t>
          </a:r>
          <a:endParaRPr lang="hu-HU" sz="2200" dirty="0"/>
        </a:p>
      </dgm:t>
    </dgm:pt>
    <dgm:pt modelId="{DF82B3C5-3A0D-44CF-A32B-6CADD19A7E20}" type="parTrans" cxnId="{1BA8E573-8A02-48C6-8868-B7BD1ADAB7E5}">
      <dgm:prSet/>
      <dgm:spPr/>
      <dgm:t>
        <a:bodyPr/>
        <a:lstStyle/>
        <a:p>
          <a:endParaRPr lang="hu-HU" sz="2200"/>
        </a:p>
      </dgm:t>
    </dgm:pt>
    <dgm:pt modelId="{DDC44BA0-FEAD-4A7D-A93D-B3C4EA2A42E0}" type="sibTrans" cxnId="{1BA8E573-8A02-48C6-8868-B7BD1ADAB7E5}">
      <dgm:prSet/>
      <dgm:spPr/>
      <dgm:t>
        <a:bodyPr/>
        <a:lstStyle/>
        <a:p>
          <a:endParaRPr lang="hu-HU" sz="2200"/>
        </a:p>
      </dgm:t>
    </dgm:pt>
    <dgm:pt modelId="{9EEFAC02-9B0B-4764-8095-6B886B4524AA}">
      <dgm:prSet custT="1"/>
      <dgm:spPr/>
      <dgm:t>
        <a:bodyPr/>
        <a:lstStyle/>
        <a:p>
          <a:r>
            <a:rPr lang="hu-HU" sz="2200" dirty="0" smtClean="0"/>
            <a:t>Korábbi képzési tapasztalat összegyűjtése</a:t>
          </a:r>
          <a:endParaRPr lang="hu-HU" sz="2200" dirty="0"/>
        </a:p>
      </dgm:t>
    </dgm:pt>
    <dgm:pt modelId="{A28ED9E7-9D49-47DF-BBDA-43317AB556B8}" type="parTrans" cxnId="{9574C2F1-C24E-42C8-B353-8EC12CA30A1E}">
      <dgm:prSet/>
      <dgm:spPr/>
      <dgm:t>
        <a:bodyPr/>
        <a:lstStyle/>
        <a:p>
          <a:endParaRPr lang="hu-HU" sz="2200"/>
        </a:p>
      </dgm:t>
    </dgm:pt>
    <dgm:pt modelId="{76F98561-5F28-4677-A987-9735B8E0D377}" type="sibTrans" cxnId="{9574C2F1-C24E-42C8-B353-8EC12CA30A1E}">
      <dgm:prSet/>
      <dgm:spPr/>
      <dgm:t>
        <a:bodyPr/>
        <a:lstStyle/>
        <a:p>
          <a:endParaRPr lang="hu-HU" sz="2200"/>
        </a:p>
      </dgm:t>
    </dgm:pt>
    <dgm:pt modelId="{4D7E2C4B-D455-4EA0-8C5C-F6A561A06767}">
      <dgm:prSet custT="1"/>
      <dgm:spPr/>
      <dgm:t>
        <a:bodyPr/>
        <a:lstStyle/>
        <a:p>
          <a:r>
            <a:rPr lang="hu-HU" sz="2200" dirty="0" smtClean="0"/>
            <a:t>Együttműködés képzők és pályázatírók között</a:t>
          </a:r>
          <a:endParaRPr lang="hu-HU" sz="2200" dirty="0"/>
        </a:p>
      </dgm:t>
    </dgm:pt>
    <dgm:pt modelId="{2C07853B-51A4-4078-A6B4-BE9B142E00DE}" type="parTrans" cxnId="{B49A56EE-62FF-4614-9B30-CBB7C37CB1B6}">
      <dgm:prSet/>
      <dgm:spPr/>
      <dgm:t>
        <a:bodyPr/>
        <a:lstStyle/>
        <a:p>
          <a:endParaRPr lang="hu-HU" sz="2200"/>
        </a:p>
      </dgm:t>
    </dgm:pt>
    <dgm:pt modelId="{3917783F-004B-4A2D-8ACF-C18A4BE164D7}" type="sibTrans" cxnId="{B49A56EE-62FF-4614-9B30-CBB7C37CB1B6}">
      <dgm:prSet/>
      <dgm:spPr/>
      <dgm:t>
        <a:bodyPr/>
        <a:lstStyle/>
        <a:p>
          <a:endParaRPr lang="hu-HU" sz="2200"/>
        </a:p>
      </dgm:t>
    </dgm:pt>
    <dgm:pt modelId="{F9BCDFC0-E152-47B1-973F-09A269041DAB}">
      <dgm:prSet custT="1"/>
      <dgm:spPr/>
      <dgm:t>
        <a:bodyPr/>
        <a:lstStyle/>
        <a:p>
          <a:r>
            <a:rPr lang="hu-HU" sz="2200" smtClean="0"/>
            <a:t>Vezetői döntésre várva</a:t>
          </a:r>
          <a:endParaRPr lang="hu-HU" sz="2200" dirty="0"/>
        </a:p>
      </dgm:t>
    </dgm:pt>
    <dgm:pt modelId="{D3884624-4AF2-4972-9792-BAEBA9D5635B}" type="parTrans" cxnId="{3FE00500-2314-46C3-B847-8A855859D56D}">
      <dgm:prSet/>
      <dgm:spPr/>
      <dgm:t>
        <a:bodyPr/>
        <a:lstStyle/>
        <a:p>
          <a:endParaRPr lang="hu-HU" sz="2200"/>
        </a:p>
      </dgm:t>
    </dgm:pt>
    <dgm:pt modelId="{41F623F5-DA5C-4D0E-B891-2FB1EBE56D88}" type="sibTrans" cxnId="{3FE00500-2314-46C3-B847-8A855859D56D}">
      <dgm:prSet/>
      <dgm:spPr/>
      <dgm:t>
        <a:bodyPr/>
        <a:lstStyle/>
        <a:p>
          <a:endParaRPr lang="hu-HU" sz="2200"/>
        </a:p>
      </dgm:t>
    </dgm:pt>
    <dgm:pt modelId="{BE2C8AB0-3111-499B-8A17-7AADB20BEEA7}">
      <dgm:prSet custT="1"/>
      <dgm:spPr/>
      <dgm:t>
        <a:bodyPr/>
        <a:lstStyle/>
        <a:p>
          <a:r>
            <a:rPr lang="hu-HU" sz="2200" smtClean="0"/>
            <a:t>Aláírások</a:t>
          </a:r>
          <a:endParaRPr lang="hu-HU" sz="2200" dirty="0"/>
        </a:p>
      </dgm:t>
    </dgm:pt>
    <dgm:pt modelId="{3BB11125-1E75-4E41-BE13-34E523D1144C}" type="parTrans" cxnId="{FD330B3C-A3A2-49CE-8718-0BEBDA14F3B0}">
      <dgm:prSet/>
      <dgm:spPr/>
      <dgm:t>
        <a:bodyPr/>
        <a:lstStyle/>
        <a:p>
          <a:endParaRPr lang="hu-HU" sz="2200"/>
        </a:p>
      </dgm:t>
    </dgm:pt>
    <dgm:pt modelId="{22628D73-F034-45A1-8E16-5F24A871A923}" type="sibTrans" cxnId="{FD330B3C-A3A2-49CE-8718-0BEBDA14F3B0}">
      <dgm:prSet/>
      <dgm:spPr/>
      <dgm:t>
        <a:bodyPr/>
        <a:lstStyle/>
        <a:p>
          <a:endParaRPr lang="hu-HU" sz="2200"/>
        </a:p>
      </dgm:t>
    </dgm:pt>
    <dgm:pt modelId="{9C5A757C-A8A2-4F2D-A544-384E781CF86B}">
      <dgm:prSet custT="1"/>
      <dgm:spPr/>
      <dgm:t>
        <a:bodyPr/>
        <a:lstStyle/>
        <a:p>
          <a:r>
            <a:rPr lang="hu-HU" sz="2200" smtClean="0"/>
            <a:t>Képzési helyszínek</a:t>
          </a:r>
          <a:endParaRPr lang="hu-HU" sz="2200" dirty="0"/>
        </a:p>
      </dgm:t>
    </dgm:pt>
    <dgm:pt modelId="{17A8DAAB-53E4-4756-8A64-9CBA1F17767B}" type="parTrans" cxnId="{9BEA02AC-FCF4-4940-97C1-FA15DF9BFA2D}">
      <dgm:prSet/>
      <dgm:spPr/>
      <dgm:t>
        <a:bodyPr/>
        <a:lstStyle/>
        <a:p>
          <a:endParaRPr lang="hu-HU" sz="2200"/>
        </a:p>
      </dgm:t>
    </dgm:pt>
    <dgm:pt modelId="{5E21E46C-2DDD-42DA-B23F-7559738CEFF4}" type="sibTrans" cxnId="{9BEA02AC-FCF4-4940-97C1-FA15DF9BFA2D}">
      <dgm:prSet/>
      <dgm:spPr/>
      <dgm:t>
        <a:bodyPr/>
        <a:lstStyle/>
        <a:p>
          <a:endParaRPr lang="hu-HU" sz="2200"/>
        </a:p>
      </dgm:t>
    </dgm:pt>
    <dgm:pt modelId="{E1CF1865-917A-4A1D-A3B7-5E138A21F4E5}" type="pres">
      <dgm:prSet presAssocID="{37D5142B-03DC-4186-8CD4-46DC4234F6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155F50D-A16E-4C98-8657-8FC4A541BAA6}" type="pres">
      <dgm:prSet presAssocID="{E2BC529C-5995-469C-B28B-186961ED4545}" presName="parentLin" presStyleCnt="0"/>
      <dgm:spPr/>
    </dgm:pt>
    <dgm:pt modelId="{ACAC7647-A50C-4157-88F9-281CE2FA9141}" type="pres">
      <dgm:prSet presAssocID="{E2BC529C-5995-469C-B28B-186961ED4545}" presName="parentLeftMargin" presStyleLbl="node1" presStyleIdx="0" presStyleCnt="10"/>
      <dgm:spPr/>
      <dgm:t>
        <a:bodyPr/>
        <a:lstStyle/>
        <a:p>
          <a:endParaRPr lang="hu-HU"/>
        </a:p>
      </dgm:t>
    </dgm:pt>
    <dgm:pt modelId="{36B0A19F-9CD4-4ED9-9AE7-E93D0C4B0BD2}" type="pres">
      <dgm:prSet presAssocID="{E2BC529C-5995-469C-B28B-186961ED4545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3011D88-8507-4818-AA94-B34CC9CAADBF}" type="pres">
      <dgm:prSet presAssocID="{E2BC529C-5995-469C-B28B-186961ED4545}" presName="negativeSpace" presStyleCnt="0"/>
      <dgm:spPr/>
    </dgm:pt>
    <dgm:pt modelId="{0C2C773C-9365-4B57-9D07-397A3D903B5F}" type="pres">
      <dgm:prSet presAssocID="{E2BC529C-5995-469C-B28B-186961ED4545}" presName="childText" presStyleLbl="conFgAcc1" presStyleIdx="0" presStyleCnt="10">
        <dgm:presLayoutVars>
          <dgm:bulletEnabled val="1"/>
        </dgm:presLayoutVars>
      </dgm:prSet>
      <dgm:spPr/>
    </dgm:pt>
    <dgm:pt modelId="{883340A3-33C3-4DE5-95A2-61C6CC8B3C73}" type="pres">
      <dgm:prSet presAssocID="{23840CB7-1A5E-451B-BFD1-4C66CF63C9BA}" presName="spaceBetweenRectangles" presStyleCnt="0"/>
      <dgm:spPr/>
    </dgm:pt>
    <dgm:pt modelId="{749E9775-3C47-4FD9-9EEE-BA8799ED9DC7}" type="pres">
      <dgm:prSet presAssocID="{74CC96FC-1182-4D9A-8D67-9805656227D7}" presName="parentLin" presStyleCnt="0"/>
      <dgm:spPr/>
    </dgm:pt>
    <dgm:pt modelId="{2C2DC6FF-9DC7-4AF3-827C-0A463D60DD36}" type="pres">
      <dgm:prSet presAssocID="{74CC96FC-1182-4D9A-8D67-9805656227D7}" presName="parentLeftMargin" presStyleLbl="node1" presStyleIdx="0" presStyleCnt="10"/>
      <dgm:spPr/>
      <dgm:t>
        <a:bodyPr/>
        <a:lstStyle/>
        <a:p>
          <a:endParaRPr lang="hu-HU"/>
        </a:p>
      </dgm:t>
    </dgm:pt>
    <dgm:pt modelId="{276D181E-7423-47F1-B35A-2FC3A83FDEBF}" type="pres">
      <dgm:prSet presAssocID="{74CC96FC-1182-4D9A-8D67-9805656227D7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F2DC10D-D1DD-4236-ABFD-82BF828EF42D}" type="pres">
      <dgm:prSet presAssocID="{74CC96FC-1182-4D9A-8D67-9805656227D7}" presName="negativeSpace" presStyleCnt="0"/>
      <dgm:spPr/>
    </dgm:pt>
    <dgm:pt modelId="{06274E80-A997-499F-ACBA-F215EE7E67CB}" type="pres">
      <dgm:prSet presAssocID="{74CC96FC-1182-4D9A-8D67-9805656227D7}" presName="childText" presStyleLbl="conFgAcc1" presStyleIdx="1" presStyleCnt="10">
        <dgm:presLayoutVars>
          <dgm:bulletEnabled val="1"/>
        </dgm:presLayoutVars>
      </dgm:prSet>
      <dgm:spPr/>
    </dgm:pt>
    <dgm:pt modelId="{B4700173-7FDD-489F-AF07-A374543A8385}" type="pres">
      <dgm:prSet presAssocID="{12CD9C45-044C-4E2F-A495-504A1756B98A}" presName="spaceBetweenRectangles" presStyleCnt="0"/>
      <dgm:spPr/>
    </dgm:pt>
    <dgm:pt modelId="{F7B49C39-7F45-488A-994C-F8D7F79F9E61}" type="pres">
      <dgm:prSet presAssocID="{0A69B3A9-901D-4B01-865C-37E9967A3144}" presName="parentLin" presStyleCnt="0"/>
      <dgm:spPr/>
    </dgm:pt>
    <dgm:pt modelId="{EB646551-4176-4836-BA17-44611FD6A742}" type="pres">
      <dgm:prSet presAssocID="{0A69B3A9-901D-4B01-865C-37E9967A3144}" presName="parentLeftMargin" presStyleLbl="node1" presStyleIdx="1" presStyleCnt="10"/>
      <dgm:spPr/>
      <dgm:t>
        <a:bodyPr/>
        <a:lstStyle/>
        <a:p>
          <a:endParaRPr lang="hu-HU"/>
        </a:p>
      </dgm:t>
    </dgm:pt>
    <dgm:pt modelId="{627C34C6-CE0C-4FAF-8A68-A28D79B1466E}" type="pres">
      <dgm:prSet presAssocID="{0A69B3A9-901D-4B01-865C-37E9967A3144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C1C932A-C342-4F9E-B936-43138326B67E}" type="pres">
      <dgm:prSet presAssocID="{0A69B3A9-901D-4B01-865C-37E9967A3144}" presName="negativeSpace" presStyleCnt="0"/>
      <dgm:spPr/>
    </dgm:pt>
    <dgm:pt modelId="{F611EDA4-7194-46A3-AC99-99134DFE76E4}" type="pres">
      <dgm:prSet presAssocID="{0A69B3A9-901D-4B01-865C-37E9967A3144}" presName="childText" presStyleLbl="conFgAcc1" presStyleIdx="2" presStyleCnt="10">
        <dgm:presLayoutVars>
          <dgm:bulletEnabled val="1"/>
        </dgm:presLayoutVars>
      </dgm:prSet>
      <dgm:spPr/>
    </dgm:pt>
    <dgm:pt modelId="{30527449-A387-486E-8D31-2D078D1FA15B}" type="pres">
      <dgm:prSet presAssocID="{BF67A54D-8F07-40B6-9E6C-904896492B83}" presName="spaceBetweenRectangles" presStyleCnt="0"/>
      <dgm:spPr/>
    </dgm:pt>
    <dgm:pt modelId="{AF516C36-0E0A-460D-919A-E7BF8F6026E4}" type="pres">
      <dgm:prSet presAssocID="{1BE50E94-2CF7-4B7F-94D9-112FD5F043DE}" presName="parentLin" presStyleCnt="0"/>
      <dgm:spPr/>
    </dgm:pt>
    <dgm:pt modelId="{6C4EA0CF-00E6-4EAF-B6DD-47BA1C0CBE8F}" type="pres">
      <dgm:prSet presAssocID="{1BE50E94-2CF7-4B7F-94D9-112FD5F043DE}" presName="parentLeftMargin" presStyleLbl="node1" presStyleIdx="2" presStyleCnt="10"/>
      <dgm:spPr/>
      <dgm:t>
        <a:bodyPr/>
        <a:lstStyle/>
        <a:p>
          <a:endParaRPr lang="hu-HU"/>
        </a:p>
      </dgm:t>
    </dgm:pt>
    <dgm:pt modelId="{9732B6B2-0D26-4A7D-B43B-BAF3CD2BD065}" type="pres">
      <dgm:prSet presAssocID="{1BE50E94-2CF7-4B7F-94D9-112FD5F043DE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BEFF855-2054-43C8-A785-00C111B396AA}" type="pres">
      <dgm:prSet presAssocID="{1BE50E94-2CF7-4B7F-94D9-112FD5F043DE}" presName="negativeSpace" presStyleCnt="0"/>
      <dgm:spPr/>
    </dgm:pt>
    <dgm:pt modelId="{14B1DD3C-02F0-4776-B04E-2761454B86D4}" type="pres">
      <dgm:prSet presAssocID="{1BE50E94-2CF7-4B7F-94D9-112FD5F043DE}" presName="childText" presStyleLbl="conFgAcc1" presStyleIdx="3" presStyleCnt="10">
        <dgm:presLayoutVars>
          <dgm:bulletEnabled val="1"/>
        </dgm:presLayoutVars>
      </dgm:prSet>
      <dgm:spPr/>
    </dgm:pt>
    <dgm:pt modelId="{8DE811C7-66FF-4889-AE59-3CE563AF7AF4}" type="pres">
      <dgm:prSet presAssocID="{796FB3EC-C6BC-485B-A826-CFE8008302EC}" presName="spaceBetweenRectangles" presStyleCnt="0"/>
      <dgm:spPr/>
    </dgm:pt>
    <dgm:pt modelId="{389A67AE-FD79-4828-AE1D-C55BF26C6091}" type="pres">
      <dgm:prSet presAssocID="{D97DD5A9-27B5-4E8D-BC4E-82EAC2DE7F01}" presName="parentLin" presStyleCnt="0"/>
      <dgm:spPr/>
    </dgm:pt>
    <dgm:pt modelId="{CC6FC9A6-FBF5-4C75-9A52-8E16FA7918DB}" type="pres">
      <dgm:prSet presAssocID="{D97DD5A9-27B5-4E8D-BC4E-82EAC2DE7F01}" presName="parentLeftMargin" presStyleLbl="node1" presStyleIdx="3" presStyleCnt="10"/>
      <dgm:spPr/>
      <dgm:t>
        <a:bodyPr/>
        <a:lstStyle/>
        <a:p>
          <a:endParaRPr lang="hu-HU"/>
        </a:p>
      </dgm:t>
    </dgm:pt>
    <dgm:pt modelId="{F6862F9B-2DBE-425F-ACEC-1AAC721310FA}" type="pres">
      <dgm:prSet presAssocID="{D97DD5A9-27B5-4E8D-BC4E-82EAC2DE7F01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B1C7CA3-D512-4FD5-B7C4-E3D3F85B05EF}" type="pres">
      <dgm:prSet presAssocID="{D97DD5A9-27B5-4E8D-BC4E-82EAC2DE7F01}" presName="negativeSpace" presStyleCnt="0"/>
      <dgm:spPr/>
    </dgm:pt>
    <dgm:pt modelId="{F2FCD966-AFA1-4103-A478-EBF65DBEA602}" type="pres">
      <dgm:prSet presAssocID="{D97DD5A9-27B5-4E8D-BC4E-82EAC2DE7F01}" presName="childText" presStyleLbl="conFgAcc1" presStyleIdx="4" presStyleCnt="10">
        <dgm:presLayoutVars>
          <dgm:bulletEnabled val="1"/>
        </dgm:presLayoutVars>
      </dgm:prSet>
      <dgm:spPr/>
    </dgm:pt>
    <dgm:pt modelId="{5A5CFF22-381B-457B-A43D-AA3323F967E2}" type="pres">
      <dgm:prSet presAssocID="{DDC44BA0-FEAD-4A7D-A93D-B3C4EA2A42E0}" presName="spaceBetweenRectangles" presStyleCnt="0"/>
      <dgm:spPr/>
    </dgm:pt>
    <dgm:pt modelId="{DA4D8860-6B2E-4B76-AD63-3270D3F631B7}" type="pres">
      <dgm:prSet presAssocID="{9EEFAC02-9B0B-4764-8095-6B886B4524AA}" presName="parentLin" presStyleCnt="0"/>
      <dgm:spPr/>
    </dgm:pt>
    <dgm:pt modelId="{0ABFEAAD-12E2-4148-BAB0-A36A7BC0F651}" type="pres">
      <dgm:prSet presAssocID="{9EEFAC02-9B0B-4764-8095-6B886B4524AA}" presName="parentLeftMargin" presStyleLbl="node1" presStyleIdx="4" presStyleCnt="10"/>
      <dgm:spPr/>
      <dgm:t>
        <a:bodyPr/>
        <a:lstStyle/>
        <a:p>
          <a:endParaRPr lang="hu-HU"/>
        </a:p>
      </dgm:t>
    </dgm:pt>
    <dgm:pt modelId="{1487AECF-F763-4132-885B-FA84B877F978}" type="pres">
      <dgm:prSet presAssocID="{9EEFAC02-9B0B-4764-8095-6B886B4524AA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700056E-AA79-435B-A60A-8269252F39B8}" type="pres">
      <dgm:prSet presAssocID="{9EEFAC02-9B0B-4764-8095-6B886B4524AA}" presName="negativeSpace" presStyleCnt="0"/>
      <dgm:spPr/>
    </dgm:pt>
    <dgm:pt modelId="{03FBD861-6C24-4C98-A951-5B117AB58FF8}" type="pres">
      <dgm:prSet presAssocID="{9EEFAC02-9B0B-4764-8095-6B886B4524AA}" presName="childText" presStyleLbl="conFgAcc1" presStyleIdx="5" presStyleCnt="10">
        <dgm:presLayoutVars>
          <dgm:bulletEnabled val="1"/>
        </dgm:presLayoutVars>
      </dgm:prSet>
      <dgm:spPr/>
    </dgm:pt>
    <dgm:pt modelId="{27DEC4CE-4BEF-4B51-A01A-EA61B452F17B}" type="pres">
      <dgm:prSet presAssocID="{76F98561-5F28-4677-A987-9735B8E0D377}" presName="spaceBetweenRectangles" presStyleCnt="0"/>
      <dgm:spPr/>
    </dgm:pt>
    <dgm:pt modelId="{749C2FD5-5969-427E-A948-EE2E0970E3B8}" type="pres">
      <dgm:prSet presAssocID="{4D7E2C4B-D455-4EA0-8C5C-F6A561A06767}" presName="parentLin" presStyleCnt="0"/>
      <dgm:spPr/>
    </dgm:pt>
    <dgm:pt modelId="{75929044-3B02-4ADB-8E4A-761D2FE1E38C}" type="pres">
      <dgm:prSet presAssocID="{4D7E2C4B-D455-4EA0-8C5C-F6A561A06767}" presName="parentLeftMargin" presStyleLbl="node1" presStyleIdx="5" presStyleCnt="10"/>
      <dgm:spPr/>
      <dgm:t>
        <a:bodyPr/>
        <a:lstStyle/>
        <a:p>
          <a:endParaRPr lang="hu-HU"/>
        </a:p>
      </dgm:t>
    </dgm:pt>
    <dgm:pt modelId="{1E36650F-4F99-4992-9BF5-C6C000C59184}" type="pres">
      <dgm:prSet presAssocID="{4D7E2C4B-D455-4EA0-8C5C-F6A561A06767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CC0891B-CA38-4E8D-9680-5ED89491573F}" type="pres">
      <dgm:prSet presAssocID="{4D7E2C4B-D455-4EA0-8C5C-F6A561A06767}" presName="negativeSpace" presStyleCnt="0"/>
      <dgm:spPr/>
    </dgm:pt>
    <dgm:pt modelId="{58261FFF-FFD1-4424-A874-71ED911A9360}" type="pres">
      <dgm:prSet presAssocID="{4D7E2C4B-D455-4EA0-8C5C-F6A561A06767}" presName="childText" presStyleLbl="conFgAcc1" presStyleIdx="6" presStyleCnt="10">
        <dgm:presLayoutVars>
          <dgm:bulletEnabled val="1"/>
        </dgm:presLayoutVars>
      </dgm:prSet>
      <dgm:spPr/>
    </dgm:pt>
    <dgm:pt modelId="{C580A57C-3F0B-4268-9E28-CC8F9BAB6095}" type="pres">
      <dgm:prSet presAssocID="{3917783F-004B-4A2D-8ACF-C18A4BE164D7}" presName="spaceBetweenRectangles" presStyleCnt="0"/>
      <dgm:spPr/>
    </dgm:pt>
    <dgm:pt modelId="{6EEFE1FC-11BB-4FD4-A17B-F11CCBCDB533}" type="pres">
      <dgm:prSet presAssocID="{F9BCDFC0-E152-47B1-973F-09A269041DAB}" presName="parentLin" presStyleCnt="0"/>
      <dgm:spPr/>
    </dgm:pt>
    <dgm:pt modelId="{C0A591E9-22D2-451B-BD21-F6A722E53B2B}" type="pres">
      <dgm:prSet presAssocID="{F9BCDFC0-E152-47B1-973F-09A269041DAB}" presName="parentLeftMargin" presStyleLbl="node1" presStyleIdx="6" presStyleCnt="10"/>
      <dgm:spPr/>
      <dgm:t>
        <a:bodyPr/>
        <a:lstStyle/>
        <a:p>
          <a:endParaRPr lang="hu-HU"/>
        </a:p>
      </dgm:t>
    </dgm:pt>
    <dgm:pt modelId="{0212317A-25BE-4D9F-B200-B76D601F07E9}" type="pres">
      <dgm:prSet presAssocID="{F9BCDFC0-E152-47B1-973F-09A269041DAB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D41E85F-DB78-4C67-8A49-37ED31A9DD1B}" type="pres">
      <dgm:prSet presAssocID="{F9BCDFC0-E152-47B1-973F-09A269041DAB}" presName="negativeSpace" presStyleCnt="0"/>
      <dgm:spPr/>
    </dgm:pt>
    <dgm:pt modelId="{C2638FF4-70D4-4699-A399-AB2BD1973D3F}" type="pres">
      <dgm:prSet presAssocID="{F9BCDFC0-E152-47B1-973F-09A269041DAB}" presName="childText" presStyleLbl="conFgAcc1" presStyleIdx="7" presStyleCnt="10">
        <dgm:presLayoutVars>
          <dgm:bulletEnabled val="1"/>
        </dgm:presLayoutVars>
      </dgm:prSet>
      <dgm:spPr/>
    </dgm:pt>
    <dgm:pt modelId="{2C8549DA-47EF-4333-ABA5-B1A46E760D8D}" type="pres">
      <dgm:prSet presAssocID="{41F623F5-DA5C-4D0E-B891-2FB1EBE56D88}" presName="spaceBetweenRectangles" presStyleCnt="0"/>
      <dgm:spPr/>
    </dgm:pt>
    <dgm:pt modelId="{FA05E4C4-B1A3-4768-9107-2CA9CE861060}" type="pres">
      <dgm:prSet presAssocID="{BE2C8AB0-3111-499B-8A17-7AADB20BEEA7}" presName="parentLin" presStyleCnt="0"/>
      <dgm:spPr/>
    </dgm:pt>
    <dgm:pt modelId="{B6F7E111-EB2E-4789-8878-726F0C059787}" type="pres">
      <dgm:prSet presAssocID="{BE2C8AB0-3111-499B-8A17-7AADB20BEEA7}" presName="parentLeftMargin" presStyleLbl="node1" presStyleIdx="7" presStyleCnt="10"/>
      <dgm:spPr/>
      <dgm:t>
        <a:bodyPr/>
        <a:lstStyle/>
        <a:p>
          <a:endParaRPr lang="hu-HU"/>
        </a:p>
      </dgm:t>
    </dgm:pt>
    <dgm:pt modelId="{1C43DB64-87BF-4B92-BEA8-1805428F3223}" type="pres">
      <dgm:prSet presAssocID="{BE2C8AB0-3111-499B-8A17-7AADB20BEEA7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02D607-551A-472B-9B18-CDD46D808D51}" type="pres">
      <dgm:prSet presAssocID="{BE2C8AB0-3111-499B-8A17-7AADB20BEEA7}" presName="negativeSpace" presStyleCnt="0"/>
      <dgm:spPr/>
    </dgm:pt>
    <dgm:pt modelId="{773B0C35-1A4B-4C30-A735-3EC623332112}" type="pres">
      <dgm:prSet presAssocID="{BE2C8AB0-3111-499B-8A17-7AADB20BEEA7}" presName="childText" presStyleLbl="conFgAcc1" presStyleIdx="8" presStyleCnt="10">
        <dgm:presLayoutVars>
          <dgm:bulletEnabled val="1"/>
        </dgm:presLayoutVars>
      </dgm:prSet>
      <dgm:spPr/>
    </dgm:pt>
    <dgm:pt modelId="{01370F3A-8ECE-4AAF-A084-043800834AC7}" type="pres">
      <dgm:prSet presAssocID="{22628D73-F034-45A1-8E16-5F24A871A923}" presName="spaceBetweenRectangles" presStyleCnt="0"/>
      <dgm:spPr/>
    </dgm:pt>
    <dgm:pt modelId="{4B73C93E-AD4D-44DD-BF4C-12BEF4B08DA1}" type="pres">
      <dgm:prSet presAssocID="{9C5A757C-A8A2-4F2D-A544-384E781CF86B}" presName="parentLin" presStyleCnt="0"/>
      <dgm:spPr/>
    </dgm:pt>
    <dgm:pt modelId="{4F7B4867-0120-4CAD-89C3-DAE36E6CC77C}" type="pres">
      <dgm:prSet presAssocID="{9C5A757C-A8A2-4F2D-A544-384E781CF86B}" presName="parentLeftMargin" presStyleLbl="node1" presStyleIdx="8" presStyleCnt="10"/>
      <dgm:spPr/>
      <dgm:t>
        <a:bodyPr/>
        <a:lstStyle/>
        <a:p>
          <a:endParaRPr lang="hu-HU"/>
        </a:p>
      </dgm:t>
    </dgm:pt>
    <dgm:pt modelId="{8E1AC749-EAAB-4836-8B64-B2478AAD42D7}" type="pres">
      <dgm:prSet presAssocID="{9C5A757C-A8A2-4F2D-A544-384E781CF86B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61F27C8-1E0D-4A03-A62A-A10EAA99C249}" type="pres">
      <dgm:prSet presAssocID="{9C5A757C-A8A2-4F2D-A544-384E781CF86B}" presName="negativeSpace" presStyleCnt="0"/>
      <dgm:spPr/>
    </dgm:pt>
    <dgm:pt modelId="{34659ED7-E1DA-47DF-B9EF-5018481287CB}" type="pres">
      <dgm:prSet presAssocID="{9C5A757C-A8A2-4F2D-A544-384E781CF86B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A045228E-9200-4838-81A6-F93673AF88F9}" type="presOf" srcId="{BE2C8AB0-3111-499B-8A17-7AADB20BEEA7}" destId="{1C43DB64-87BF-4B92-BEA8-1805428F3223}" srcOrd="1" destOrd="0" presId="urn:microsoft.com/office/officeart/2005/8/layout/list1"/>
    <dgm:cxn modelId="{8D7DC640-F611-4541-9668-FC9550D03AB3}" type="presOf" srcId="{37D5142B-03DC-4186-8CD4-46DC4234F6C1}" destId="{E1CF1865-917A-4A1D-A3B7-5E138A21F4E5}" srcOrd="0" destOrd="0" presId="urn:microsoft.com/office/officeart/2005/8/layout/list1"/>
    <dgm:cxn modelId="{9574C2F1-C24E-42C8-B353-8EC12CA30A1E}" srcId="{37D5142B-03DC-4186-8CD4-46DC4234F6C1}" destId="{9EEFAC02-9B0B-4764-8095-6B886B4524AA}" srcOrd="5" destOrd="0" parTransId="{A28ED9E7-9D49-47DF-BBDA-43317AB556B8}" sibTransId="{76F98561-5F28-4677-A987-9735B8E0D377}"/>
    <dgm:cxn modelId="{5F196C9B-0C24-4D2D-9BBD-F4C83B16C198}" type="presOf" srcId="{D97DD5A9-27B5-4E8D-BC4E-82EAC2DE7F01}" destId="{CC6FC9A6-FBF5-4C75-9A52-8E16FA7918DB}" srcOrd="0" destOrd="0" presId="urn:microsoft.com/office/officeart/2005/8/layout/list1"/>
    <dgm:cxn modelId="{1075A48C-C255-4854-A188-5DFA574779E6}" type="presOf" srcId="{74CC96FC-1182-4D9A-8D67-9805656227D7}" destId="{2C2DC6FF-9DC7-4AF3-827C-0A463D60DD36}" srcOrd="0" destOrd="0" presId="urn:microsoft.com/office/officeart/2005/8/layout/list1"/>
    <dgm:cxn modelId="{59E5FFF0-2626-498A-9F29-0C776FEFFF99}" type="presOf" srcId="{9C5A757C-A8A2-4F2D-A544-384E781CF86B}" destId="{4F7B4867-0120-4CAD-89C3-DAE36E6CC77C}" srcOrd="0" destOrd="0" presId="urn:microsoft.com/office/officeart/2005/8/layout/list1"/>
    <dgm:cxn modelId="{09BA2CCD-5F89-4497-B11B-73D304CA017B}" type="presOf" srcId="{BE2C8AB0-3111-499B-8A17-7AADB20BEEA7}" destId="{B6F7E111-EB2E-4789-8878-726F0C059787}" srcOrd="0" destOrd="0" presId="urn:microsoft.com/office/officeart/2005/8/layout/list1"/>
    <dgm:cxn modelId="{699B944A-A6C4-48B5-9016-ED0B82AA8BD8}" type="presOf" srcId="{1BE50E94-2CF7-4B7F-94D9-112FD5F043DE}" destId="{6C4EA0CF-00E6-4EAF-B6DD-47BA1C0CBE8F}" srcOrd="0" destOrd="0" presId="urn:microsoft.com/office/officeart/2005/8/layout/list1"/>
    <dgm:cxn modelId="{BF9605CB-1EFA-4E0C-9712-266B177BED14}" type="presOf" srcId="{F9BCDFC0-E152-47B1-973F-09A269041DAB}" destId="{0212317A-25BE-4D9F-B200-B76D601F07E9}" srcOrd="1" destOrd="0" presId="urn:microsoft.com/office/officeart/2005/8/layout/list1"/>
    <dgm:cxn modelId="{1E167816-31B9-46DE-84DC-9680E7A0902C}" type="presOf" srcId="{E2BC529C-5995-469C-B28B-186961ED4545}" destId="{36B0A19F-9CD4-4ED9-9AE7-E93D0C4B0BD2}" srcOrd="1" destOrd="0" presId="urn:microsoft.com/office/officeart/2005/8/layout/list1"/>
    <dgm:cxn modelId="{AAD8CA12-400D-4648-9F96-61CC2B98193D}" type="presOf" srcId="{4D7E2C4B-D455-4EA0-8C5C-F6A561A06767}" destId="{75929044-3B02-4ADB-8E4A-761D2FE1E38C}" srcOrd="0" destOrd="0" presId="urn:microsoft.com/office/officeart/2005/8/layout/list1"/>
    <dgm:cxn modelId="{EA1871E6-0612-4005-B555-9F88154378DE}" type="presOf" srcId="{0A69B3A9-901D-4B01-865C-37E9967A3144}" destId="{627C34C6-CE0C-4FAF-8A68-A28D79B1466E}" srcOrd="1" destOrd="0" presId="urn:microsoft.com/office/officeart/2005/8/layout/list1"/>
    <dgm:cxn modelId="{0F847079-12F2-48AB-A7D9-CAAD1D5C5303}" type="presOf" srcId="{9EEFAC02-9B0B-4764-8095-6B886B4524AA}" destId="{1487AECF-F763-4132-885B-FA84B877F978}" srcOrd="1" destOrd="0" presId="urn:microsoft.com/office/officeart/2005/8/layout/list1"/>
    <dgm:cxn modelId="{0D113000-DB7C-46F6-90C8-5A3AF98ECA84}" srcId="{37D5142B-03DC-4186-8CD4-46DC4234F6C1}" destId="{0A69B3A9-901D-4B01-865C-37E9967A3144}" srcOrd="2" destOrd="0" parTransId="{44DB5FCE-B70C-4BA1-9A91-16E7099793A5}" sibTransId="{BF67A54D-8F07-40B6-9E6C-904896492B83}"/>
    <dgm:cxn modelId="{F2829CA8-42E6-4C19-8690-88E16E5F70FE}" srcId="{37D5142B-03DC-4186-8CD4-46DC4234F6C1}" destId="{74CC96FC-1182-4D9A-8D67-9805656227D7}" srcOrd="1" destOrd="0" parTransId="{9B80E7EC-6A9F-43CC-AD2C-AABE027AE0CD}" sibTransId="{12CD9C45-044C-4E2F-A495-504A1756B98A}"/>
    <dgm:cxn modelId="{FC545410-90EB-4E59-8725-8C7B4D713578}" type="presOf" srcId="{D97DD5A9-27B5-4E8D-BC4E-82EAC2DE7F01}" destId="{F6862F9B-2DBE-425F-ACEC-1AAC721310FA}" srcOrd="1" destOrd="0" presId="urn:microsoft.com/office/officeart/2005/8/layout/list1"/>
    <dgm:cxn modelId="{D3970ED3-A38D-420B-B2CD-79FD5AE62E3D}" type="presOf" srcId="{9EEFAC02-9B0B-4764-8095-6B886B4524AA}" destId="{0ABFEAAD-12E2-4148-BAB0-A36A7BC0F651}" srcOrd="0" destOrd="0" presId="urn:microsoft.com/office/officeart/2005/8/layout/list1"/>
    <dgm:cxn modelId="{447275FC-7132-4763-9286-2CCF398DE875}" type="presOf" srcId="{0A69B3A9-901D-4B01-865C-37E9967A3144}" destId="{EB646551-4176-4836-BA17-44611FD6A742}" srcOrd="0" destOrd="0" presId="urn:microsoft.com/office/officeart/2005/8/layout/list1"/>
    <dgm:cxn modelId="{3F8A58E4-5D7C-4801-AE53-8143E3ACBD71}" type="presOf" srcId="{4D7E2C4B-D455-4EA0-8C5C-F6A561A06767}" destId="{1E36650F-4F99-4992-9BF5-C6C000C59184}" srcOrd="1" destOrd="0" presId="urn:microsoft.com/office/officeart/2005/8/layout/list1"/>
    <dgm:cxn modelId="{40831FA2-297D-48A1-8036-3A8FBD1AE1BD}" type="presOf" srcId="{74CC96FC-1182-4D9A-8D67-9805656227D7}" destId="{276D181E-7423-47F1-B35A-2FC3A83FDEBF}" srcOrd="1" destOrd="0" presId="urn:microsoft.com/office/officeart/2005/8/layout/list1"/>
    <dgm:cxn modelId="{698967A0-C1A2-4EEA-A611-7FB3BFEFF5F9}" type="presOf" srcId="{E2BC529C-5995-469C-B28B-186961ED4545}" destId="{ACAC7647-A50C-4157-88F9-281CE2FA9141}" srcOrd="0" destOrd="0" presId="urn:microsoft.com/office/officeart/2005/8/layout/list1"/>
    <dgm:cxn modelId="{FD330B3C-A3A2-49CE-8718-0BEBDA14F3B0}" srcId="{37D5142B-03DC-4186-8CD4-46DC4234F6C1}" destId="{BE2C8AB0-3111-499B-8A17-7AADB20BEEA7}" srcOrd="8" destOrd="0" parTransId="{3BB11125-1E75-4E41-BE13-34E523D1144C}" sibTransId="{22628D73-F034-45A1-8E16-5F24A871A923}"/>
    <dgm:cxn modelId="{1BA8E573-8A02-48C6-8868-B7BD1ADAB7E5}" srcId="{37D5142B-03DC-4186-8CD4-46DC4234F6C1}" destId="{D97DD5A9-27B5-4E8D-BC4E-82EAC2DE7F01}" srcOrd="4" destOrd="0" parTransId="{DF82B3C5-3A0D-44CF-A32B-6CADD19A7E20}" sibTransId="{DDC44BA0-FEAD-4A7D-A93D-B3C4EA2A42E0}"/>
    <dgm:cxn modelId="{3FE00500-2314-46C3-B847-8A855859D56D}" srcId="{37D5142B-03DC-4186-8CD4-46DC4234F6C1}" destId="{F9BCDFC0-E152-47B1-973F-09A269041DAB}" srcOrd="7" destOrd="0" parTransId="{D3884624-4AF2-4972-9792-BAEBA9D5635B}" sibTransId="{41F623F5-DA5C-4D0E-B891-2FB1EBE56D88}"/>
    <dgm:cxn modelId="{1DA6F641-669A-4952-BC74-6957D7DAEFF1}" type="presOf" srcId="{9C5A757C-A8A2-4F2D-A544-384E781CF86B}" destId="{8E1AC749-EAAB-4836-8B64-B2478AAD42D7}" srcOrd="1" destOrd="0" presId="urn:microsoft.com/office/officeart/2005/8/layout/list1"/>
    <dgm:cxn modelId="{A58E6A23-403F-4A7E-A2A9-D9B1ACA69F6F}" type="presOf" srcId="{F9BCDFC0-E152-47B1-973F-09A269041DAB}" destId="{C0A591E9-22D2-451B-BD21-F6A722E53B2B}" srcOrd="0" destOrd="0" presId="urn:microsoft.com/office/officeart/2005/8/layout/list1"/>
    <dgm:cxn modelId="{B49A56EE-62FF-4614-9B30-CBB7C37CB1B6}" srcId="{37D5142B-03DC-4186-8CD4-46DC4234F6C1}" destId="{4D7E2C4B-D455-4EA0-8C5C-F6A561A06767}" srcOrd="6" destOrd="0" parTransId="{2C07853B-51A4-4078-A6B4-BE9B142E00DE}" sibTransId="{3917783F-004B-4A2D-8ACF-C18A4BE164D7}"/>
    <dgm:cxn modelId="{9BEA02AC-FCF4-4940-97C1-FA15DF9BFA2D}" srcId="{37D5142B-03DC-4186-8CD4-46DC4234F6C1}" destId="{9C5A757C-A8A2-4F2D-A544-384E781CF86B}" srcOrd="9" destOrd="0" parTransId="{17A8DAAB-53E4-4756-8A64-9CBA1F17767B}" sibTransId="{5E21E46C-2DDD-42DA-B23F-7559738CEFF4}"/>
    <dgm:cxn modelId="{8E8D3D6F-9B43-4950-A2F6-62CC1F5C23ED}" type="presOf" srcId="{1BE50E94-2CF7-4B7F-94D9-112FD5F043DE}" destId="{9732B6B2-0D26-4A7D-B43B-BAF3CD2BD065}" srcOrd="1" destOrd="0" presId="urn:microsoft.com/office/officeart/2005/8/layout/list1"/>
    <dgm:cxn modelId="{8C3801BF-6450-489A-A99A-141E4BA2E322}" srcId="{37D5142B-03DC-4186-8CD4-46DC4234F6C1}" destId="{1BE50E94-2CF7-4B7F-94D9-112FD5F043DE}" srcOrd="3" destOrd="0" parTransId="{66AA99AF-E33C-408C-A154-1226CF1A92FB}" sibTransId="{796FB3EC-C6BC-485B-A826-CFE8008302EC}"/>
    <dgm:cxn modelId="{9D9575DE-2113-436A-90B2-59945206D71E}" srcId="{37D5142B-03DC-4186-8CD4-46DC4234F6C1}" destId="{E2BC529C-5995-469C-B28B-186961ED4545}" srcOrd="0" destOrd="0" parTransId="{1C1AB9D7-A643-4B0D-8CDE-B62394F81518}" sibTransId="{23840CB7-1A5E-451B-BFD1-4C66CF63C9BA}"/>
    <dgm:cxn modelId="{04405BF1-B93D-4A0E-B02F-9A231AB2565A}" type="presParOf" srcId="{E1CF1865-917A-4A1D-A3B7-5E138A21F4E5}" destId="{0155F50D-A16E-4C98-8657-8FC4A541BAA6}" srcOrd="0" destOrd="0" presId="urn:microsoft.com/office/officeart/2005/8/layout/list1"/>
    <dgm:cxn modelId="{0E964134-402C-42EE-AB4F-DC433CA27364}" type="presParOf" srcId="{0155F50D-A16E-4C98-8657-8FC4A541BAA6}" destId="{ACAC7647-A50C-4157-88F9-281CE2FA9141}" srcOrd="0" destOrd="0" presId="urn:microsoft.com/office/officeart/2005/8/layout/list1"/>
    <dgm:cxn modelId="{3B1A9FE0-F332-4C63-84A5-BAF55D052819}" type="presParOf" srcId="{0155F50D-A16E-4C98-8657-8FC4A541BAA6}" destId="{36B0A19F-9CD4-4ED9-9AE7-E93D0C4B0BD2}" srcOrd="1" destOrd="0" presId="urn:microsoft.com/office/officeart/2005/8/layout/list1"/>
    <dgm:cxn modelId="{B8540552-53D0-4049-857D-1256A8997269}" type="presParOf" srcId="{E1CF1865-917A-4A1D-A3B7-5E138A21F4E5}" destId="{73011D88-8507-4818-AA94-B34CC9CAADBF}" srcOrd="1" destOrd="0" presId="urn:microsoft.com/office/officeart/2005/8/layout/list1"/>
    <dgm:cxn modelId="{9B3A10E8-0381-4A02-9ADF-9E0EA90F4A56}" type="presParOf" srcId="{E1CF1865-917A-4A1D-A3B7-5E138A21F4E5}" destId="{0C2C773C-9365-4B57-9D07-397A3D903B5F}" srcOrd="2" destOrd="0" presId="urn:microsoft.com/office/officeart/2005/8/layout/list1"/>
    <dgm:cxn modelId="{45205580-F50F-4528-BA4B-CF0C3DF2EEA4}" type="presParOf" srcId="{E1CF1865-917A-4A1D-A3B7-5E138A21F4E5}" destId="{883340A3-33C3-4DE5-95A2-61C6CC8B3C73}" srcOrd="3" destOrd="0" presId="urn:microsoft.com/office/officeart/2005/8/layout/list1"/>
    <dgm:cxn modelId="{5853A057-CB59-43DD-9B2F-D8EC9C41AAC2}" type="presParOf" srcId="{E1CF1865-917A-4A1D-A3B7-5E138A21F4E5}" destId="{749E9775-3C47-4FD9-9EEE-BA8799ED9DC7}" srcOrd="4" destOrd="0" presId="urn:microsoft.com/office/officeart/2005/8/layout/list1"/>
    <dgm:cxn modelId="{266F344C-88C0-40B6-8597-B83F2438511A}" type="presParOf" srcId="{749E9775-3C47-4FD9-9EEE-BA8799ED9DC7}" destId="{2C2DC6FF-9DC7-4AF3-827C-0A463D60DD36}" srcOrd="0" destOrd="0" presId="urn:microsoft.com/office/officeart/2005/8/layout/list1"/>
    <dgm:cxn modelId="{3BE3A355-3311-4AEE-9847-74740FA62BC3}" type="presParOf" srcId="{749E9775-3C47-4FD9-9EEE-BA8799ED9DC7}" destId="{276D181E-7423-47F1-B35A-2FC3A83FDEBF}" srcOrd="1" destOrd="0" presId="urn:microsoft.com/office/officeart/2005/8/layout/list1"/>
    <dgm:cxn modelId="{7807EA4D-B1DC-493C-94CA-2BDAE935BFEE}" type="presParOf" srcId="{E1CF1865-917A-4A1D-A3B7-5E138A21F4E5}" destId="{DF2DC10D-D1DD-4236-ABFD-82BF828EF42D}" srcOrd="5" destOrd="0" presId="urn:microsoft.com/office/officeart/2005/8/layout/list1"/>
    <dgm:cxn modelId="{29F28532-9FA5-489A-AE4A-319B4CEB031E}" type="presParOf" srcId="{E1CF1865-917A-4A1D-A3B7-5E138A21F4E5}" destId="{06274E80-A997-499F-ACBA-F215EE7E67CB}" srcOrd="6" destOrd="0" presId="urn:microsoft.com/office/officeart/2005/8/layout/list1"/>
    <dgm:cxn modelId="{7FF6FBDD-4252-4A38-9F1B-1F87A6E4C761}" type="presParOf" srcId="{E1CF1865-917A-4A1D-A3B7-5E138A21F4E5}" destId="{B4700173-7FDD-489F-AF07-A374543A8385}" srcOrd="7" destOrd="0" presId="urn:microsoft.com/office/officeart/2005/8/layout/list1"/>
    <dgm:cxn modelId="{B44BC460-C31B-491E-BEBE-60F90F02AC03}" type="presParOf" srcId="{E1CF1865-917A-4A1D-A3B7-5E138A21F4E5}" destId="{F7B49C39-7F45-488A-994C-F8D7F79F9E61}" srcOrd="8" destOrd="0" presId="urn:microsoft.com/office/officeart/2005/8/layout/list1"/>
    <dgm:cxn modelId="{AE8BBFDC-F390-4126-A8DB-DADC06407578}" type="presParOf" srcId="{F7B49C39-7F45-488A-994C-F8D7F79F9E61}" destId="{EB646551-4176-4836-BA17-44611FD6A742}" srcOrd="0" destOrd="0" presId="urn:microsoft.com/office/officeart/2005/8/layout/list1"/>
    <dgm:cxn modelId="{8341A4BB-F22E-4ACE-9A86-71F75F70B45E}" type="presParOf" srcId="{F7B49C39-7F45-488A-994C-F8D7F79F9E61}" destId="{627C34C6-CE0C-4FAF-8A68-A28D79B1466E}" srcOrd="1" destOrd="0" presId="urn:microsoft.com/office/officeart/2005/8/layout/list1"/>
    <dgm:cxn modelId="{B90B5D7E-00BF-416F-B4FF-87FB624F34E3}" type="presParOf" srcId="{E1CF1865-917A-4A1D-A3B7-5E138A21F4E5}" destId="{CC1C932A-C342-4F9E-B936-43138326B67E}" srcOrd="9" destOrd="0" presId="urn:microsoft.com/office/officeart/2005/8/layout/list1"/>
    <dgm:cxn modelId="{FC6A753F-E633-4E71-B7D1-30703EA11921}" type="presParOf" srcId="{E1CF1865-917A-4A1D-A3B7-5E138A21F4E5}" destId="{F611EDA4-7194-46A3-AC99-99134DFE76E4}" srcOrd="10" destOrd="0" presId="urn:microsoft.com/office/officeart/2005/8/layout/list1"/>
    <dgm:cxn modelId="{B535BB6B-5114-4E6F-A064-4270FB545433}" type="presParOf" srcId="{E1CF1865-917A-4A1D-A3B7-5E138A21F4E5}" destId="{30527449-A387-486E-8D31-2D078D1FA15B}" srcOrd="11" destOrd="0" presId="urn:microsoft.com/office/officeart/2005/8/layout/list1"/>
    <dgm:cxn modelId="{4D0C5639-C321-4F18-9700-1E17A9A43F7B}" type="presParOf" srcId="{E1CF1865-917A-4A1D-A3B7-5E138A21F4E5}" destId="{AF516C36-0E0A-460D-919A-E7BF8F6026E4}" srcOrd="12" destOrd="0" presId="urn:microsoft.com/office/officeart/2005/8/layout/list1"/>
    <dgm:cxn modelId="{DE633D43-4958-45E2-83DA-77393047A179}" type="presParOf" srcId="{AF516C36-0E0A-460D-919A-E7BF8F6026E4}" destId="{6C4EA0CF-00E6-4EAF-B6DD-47BA1C0CBE8F}" srcOrd="0" destOrd="0" presId="urn:microsoft.com/office/officeart/2005/8/layout/list1"/>
    <dgm:cxn modelId="{0A6497E4-3E53-4A07-A829-9F039B9F3654}" type="presParOf" srcId="{AF516C36-0E0A-460D-919A-E7BF8F6026E4}" destId="{9732B6B2-0D26-4A7D-B43B-BAF3CD2BD065}" srcOrd="1" destOrd="0" presId="urn:microsoft.com/office/officeart/2005/8/layout/list1"/>
    <dgm:cxn modelId="{56D8CDC9-FE86-4B30-A9FA-A5ADE41490AD}" type="presParOf" srcId="{E1CF1865-917A-4A1D-A3B7-5E138A21F4E5}" destId="{1BEFF855-2054-43C8-A785-00C111B396AA}" srcOrd="13" destOrd="0" presId="urn:microsoft.com/office/officeart/2005/8/layout/list1"/>
    <dgm:cxn modelId="{9F231E87-0C9A-46D1-9F55-EA2448CF2026}" type="presParOf" srcId="{E1CF1865-917A-4A1D-A3B7-5E138A21F4E5}" destId="{14B1DD3C-02F0-4776-B04E-2761454B86D4}" srcOrd="14" destOrd="0" presId="urn:microsoft.com/office/officeart/2005/8/layout/list1"/>
    <dgm:cxn modelId="{B1B2EB95-AA3B-477D-9FE3-4CA8F93F1E56}" type="presParOf" srcId="{E1CF1865-917A-4A1D-A3B7-5E138A21F4E5}" destId="{8DE811C7-66FF-4889-AE59-3CE563AF7AF4}" srcOrd="15" destOrd="0" presId="urn:microsoft.com/office/officeart/2005/8/layout/list1"/>
    <dgm:cxn modelId="{2667C4F1-78A9-4B44-B836-6D623E05D425}" type="presParOf" srcId="{E1CF1865-917A-4A1D-A3B7-5E138A21F4E5}" destId="{389A67AE-FD79-4828-AE1D-C55BF26C6091}" srcOrd="16" destOrd="0" presId="urn:microsoft.com/office/officeart/2005/8/layout/list1"/>
    <dgm:cxn modelId="{9E47932F-E986-4605-9F33-1DB0B6D674D3}" type="presParOf" srcId="{389A67AE-FD79-4828-AE1D-C55BF26C6091}" destId="{CC6FC9A6-FBF5-4C75-9A52-8E16FA7918DB}" srcOrd="0" destOrd="0" presId="urn:microsoft.com/office/officeart/2005/8/layout/list1"/>
    <dgm:cxn modelId="{2B4B64F1-E34E-45C2-A744-9C8AB6CCA004}" type="presParOf" srcId="{389A67AE-FD79-4828-AE1D-C55BF26C6091}" destId="{F6862F9B-2DBE-425F-ACEC-1AAC721310FA}" srcOrd="1" destOrd="0" presId="urn:microsoft.com/office/officeart/2005/8/layout/list1"/>
    <dgm:cxn modelId="{917A0DE4-F036-49B4-BC2E-6FBFB37D54F9}" type="presParOf" srcId="{E1CF1865-917A-4A1D-A3B7-5E138A21F4E5}" destId="{DB1C7CA3-D512-4FD5-B7C4-E3D3F85B05EF}" srcOrd="17" destOrd="0" presId="urn:microsoft.com/office/officeart/2005/8/layout/list1"/>
    <dgm:cxn modelId="{1E5BC521-A1BF-4612-A03A-71A6486FB464}" type="presParOf" srcId="{E1CF1865-917A-4A1D-A3B7-5E138A21F4E5}" destId="{F2FCD966-AFA1-4103-A478-EBF65DBEA602}" srcOrd="18" destOrd="0" presId="urn:microsoft.com/office/officeart/2005/8/layout/list1"/>
    <dgm:cxn modelId="{E23A01E5-EA34-4658-9CB1-CBE403BF58B6}" type="presParOf" srcId="{E1CF1865-917A-4A1D-A3B7-5E138A21F4E5}" destId="{5A5CFF22-381B-457B-A43D-AA3323F967E2}" srcOrd="19" destOrd="0" presId="urn:microsoft.com/office/officeart/2005/8/layout/list1"/>
    <dgm:cxn modelId="{1D154A40-C472-483C-8413-8EE9789D448E}" type="presParOf" srcId="{E1CF1865-917A-4A1D-A3B7-5E138A21F4E5}" destId="{DA4D8860-6B2E-4B76-AD63-3270D3F631B7}" srcOrd="20" destOrd="0" presId="urn:microsoft.com/office/officeart/2005/8/layout/list1"/>
    <dgm:cxn modelId="{12882852-3437-4114-AE8B-470020850FFE}" type="presParOf" srcId="{DA4D8860-6B2E-4B76-AD63-3270D3F631B7}" destId="{0ABFEAAD-12E2-4148-BAB0-A36A7BC0F651}" srcOrd="0" destOrd="0" presId="urn:microsoft.com/office/officeart/2005/8/layout/list1"/>
    <dgm:cxn modelId="{CAE5624C-E249-49AE-9709-29A15F48F687}" type="presParOf" srcId="{DA4D8860-6B2E-4B76-AD63-3270D3F631B7}" destId="{1487AECF-F763-4132-885B-FA84B877F978}" srcOrd="1" destOrd="0" presId="urn:microsoft.com/office/officeart/2005/8/layout/list1"/>
    <dgm:cxn modelId="{6C5B3057-B900-42E0-B2A7-2E5954145596}" type="presParOf" srcId="{E1CF1865-917A-4A1D-A3B7-5E138A21F4E5}" destId="{E700056E-AA79-435B-A60A-8269252F39B8}" srcOrd="21" destOrd="0" presId="urn:microsoft.com/office/officeart/2005/8/layout/list1"/>
    <dgm:cxn modelId="{D156D08B-C40D-4194-A675-028BC6392B9F}" type="presParOf" srcId="{E1CF1865-917A-4A1D-A3B7-5E138A21F4E5}" destId="{03FBD861-6C24-4C98-A951-5B117AB58FF8}" srcOrd="22" destOrd="0" presId="urn:microsoft.com/office/officeart/2005/8/layout/list1"/>
    <dgm:cxn modelId="{CE5A4FC4-C976-49A3-B26E-0617F48A11E3}" type="presParOf" srcId="{E1CF1865-917A-4A1D-A3B7-5E138A21F4E5}" destId="{27DEC4CE-4BEF-4B51-A01A-EA61B452F17B}" srcOrd="23" destOrd="0" presId="urn:microsoft.com/office/officeart/2005/8/layout/list1"/>
    <dgm:cxn modelId="{21E1D530-B84C-4C0A-B087-23E3622450BB}" type="presParOf" srcId="{E1CF1865-917A-4A1D-A3B7-5E138A21F4E5}" destId="{749C2FD5-5969-427E-A948-EE2E0970E3B8}" srcOrd="24" destOrd="0" presId="urn:microsoft.com/office/officeart/2005/8/layout/list1"/>
    <dgm:cxn modelId="{A748B968-52AF-4664-BC52-0232A6192346}" type="presParOf" srcId="{749C2FD5-5969-427E-A948-EE2E0970E3B8}" destId="{75929044-3B02-4ADB-8E4A-761D2FE1E38C}" srcOrd="0" destOrd="0" presId="urn:microsoft.com/office/officeart/2005/8/layout/list1"/>
    <dgm:cxn modelId="{980FD98A-1E8B-4EFC-8E63-898E44E4E8C0}" type="presParOf" srcId="{749C2FD5-5969-427E-A948-EE2E0970E3B8}" destId="{1E36650F-4F99-4992-9BF5-C6C000C59184}" srcOrd="1" destOrd="0" presId="urn:microsoft.com/office/officeart/2005/8/layout/list1"/>
    <dgm:cxn modelId="{ACB597A3-BE55-410F-B2B6-85CF85FFEC99}" type="presParOf" srcId="{E1CF1865-917A-4A1D-A3B7-5E138A21F4E5}" destId="{DCC0891B-CA38-4E8D-9680-5ED89491573F}" srcOrd="25" destOrd="0" presId="urn:microsoft.com/office/officeart/2005/8/layout/list1"/>
    <dgm:cxn modelId="{6A3046FC-851A-45F0-A2F4-194DB42694CC}" type="presParOf" srcId="{E1CF1865-917A-4A1D-A3B7-5E138A21F4E5}" destId="{58261FFF-FFD1-4424-A874-71ED911A9360}" srcOrd="26" destOrd="0" presId="urn:microsoft.com/office/officeart/2005/8/layout/list1"/>
    <dgm:cxn modelId="{BA4B4D3D-D52C-4E58-99CE-85B3F401BB45}" type="presParOf" srcId="{E1CF1865-917A-4A1D-A3B7-5E138A21F4E5}" destId="{C580A57C-3F0B-4268-9E28-CC8F9BAB6095}" srcOrd="27" destOrd="0" presId="urn:microsoft.com/office/officeart/2005/8/layout/list1"/>
    <dgm:cxn modelId="{1F459F20-C8E3-4378-B628-5B078EBFB5F7}" type="presParOf" srcId="{E1CF1865-917A-4A1D-A3B7-5E138A21F4E5}" destId="{6EEFE1FC-11BB-4FD4-A17B-F11CCBCDB533}" srcOrd="28" destOrd="0" presId="urn:microsoft.com/office/officeart/2005/8/layout/list1"/>
    <dgm:cxn modelId="{20D0C73F-18F7-4341-8DFB-BF67B820C950}" type="presParOf" srcId="{6EEFE1FC-11BB-4FD4-A17B-F11CCBCDB533}" destId="{C0A591E9-22D2-451B-BD21-F6A722E53B2B}" srcOrd="0" destOrd="0" presId="urn:microsoft.com/office/officeart/2005/8/layout/list1"/>
    <dgm:cxn modelId="{9C89BE0F-2BD3-4202-9FBB-4E94424D6D7E}" type="presParOf" srcId="{6EEFE1FC-11BB-4FD4-A17B-F11CCBCDB533}" destId="{0212317A-25BE-4D9F-B200-B76D601F07E9}" srcOrd="1" destOrd="0" presId="urn:microsoft.com/office/officeart/2005/8/layout/list1"/>
    <dgm:cxn modelId="{7A3A2F9E-27FA-497E-AD31-D2452F58B205}" type="presParOf" srcId="{E1CF1865-917A-4A1D-A3B7-5E138A21F4E5}" destId="{0D41E85F-DB78-4C67-8A49-37ED31A9DD1B}" srcOrd="29" destOrd="0" presId="urn:microsoft.com/office/officeart/2005/8/layout/list1"/>
    <dgm:cxn modelId="{E54AB81A-A53F-4A64-9E37-15DE8DE76C77}" type="presParOf" srcId="{E1CF1865-917A-4A1D-A3B7-5E138A21F4E5}" destId="{C2638FF4-70D4-4699-A399-AB2BD1973D3F}" srcOrd="30" destOrd="0" presId="urn:microsoft.com/office/officeart/2005/8/layout/list1"/>
    <dgm:cxn modelId="{901C4601-535C-4FED-AA79-7399144653C8}" type="presParOf" srcId="{E1CF1865-917A-4A1D-A3B7-5E138A21F4E5}" destId="{2C8549DA-47EF-4333-ABA5-B1A46E760D8D}" srcOrd="31" destOrd="0" presId="urn:microsoft.com/office/officeart/2005/8/layout/list1"/>
    <dgm:cxn modelId="{5DFBB085-08D3-44B4-99C2-38B072B9C3D6}" type="presParOf" srcId="{E1CF1865-917A-4A1D-A3B7-5E138A21F4E5}" destId="{FA05E4C4-B1A3-4768-9107-2CA9CE861060}" srcOrd="32" destOrd="0" presId="urn:microsoft.com/office/officeart/2005/8/layout/list1"/>
    <dgm:cxn modelId="{A0C24248-2FF6-4361-B34A-2D5BDE98D548}" type="presParOf" srcId="{FA05E4C4-B1A3-4768-9107-2CA9CE861060}" destId="{B6F7E111-EB2E-4789-8878-726F0C059787}" srcOrd="0" destOrd="0" presId="urn:microsoft.com/office/officeart/2005/8/layout/list1"/>
    <dgm:cxn modelId="{02EF3081-9DD6-4251-B10E-5C2A13F6BD7C}" type="presParOf" srcId="{FA05E4C4-B1A3-4768-9107-2CA9CE861060}" destId="{1C43DB64-87BF-4B92-BEA8-1805428F3223}" srcOrd="1" destOrd="0" presId="urn:microsoft.com/office/officeart/2005/8/layout/list1"/>
    <dgm:cxn modelId="{4AA3F02A-325E-4624-A307-F15806423F6D}" type="presParOf" srcId="{E1CF1865-917A-4A1D-A3B7-5E138A21F4E5}" destId="{1C02D607-551A-472B-9B18-CDD46D808D51}" srcOrd="33" destOrd="0" presId="urn:microsoft.com/office/officeart/2005/8/layout/list1"/>
    <dgm:cxn modelId="{240A6510-F39D-4968-A70B-09331864A41D}" type="presParOf" srcId="{E1CF1865-917A-4A1D-A3B7-5E138A21F4E5}" destId="{773B0C35-1A4B-4C30-A735-3EC623332112}" srcOrd="34" destOrd="0" presId="urn:microsoft.com/office/officeart/2005/8/layout/list1"/>
    <dgm:cxn modelId="{D11606D2-50C7-4B48-9FEB-AF6C517F1C90}" type="presParOf" srcId="{E1CF1865-917A-4A1D-A3B7-5E138A21F4E5}" destId="{01370F3A-8ECE-4AAF-A084-043800834AC7}" srcOrd="35" destOrd="0" presId="urn:microsoft.com/office/officeart/2005/8/layout/list1"/>
    <dgm:cxn modelId="{CEBD6988-EB5F-4160-B420-608DDD4A0440}" type="presParOf" srcId="{E1CF1865-917A-4A1D-A3B7-5E138A21F4E5}" destId="{4B73C93E-AD4D-44DD-BF4C-12BEF4B08DA1}" srcOrd="36" destOrd="0" presId="urn:microsoft.com/office/officeart/2005/8/layout/list1"/>
    <dgm:cxn modelId="{A1D8D15E-7D95-44E1-8EB8-EB5EFA5E3559}" type="presParOf" srcId="{4B73C93E-AD4D-44DD-BF4C-12BEF4B08DA1}" destId="{4F7B4867-0120-4CAD-89C3-DAE36E6CC77C}" srcOrd="0" destOrd="0" presId="urn:microsoft.com/office/officeart/2005/8/layout/list1"/>
    <dgm:cxn modelId="{8CF7AC08-6140-4026-9C3C-58EB4558E97B}" type="presParOf" srcId="{4B73C93E-AD4D-44DD-BF4C-12BEF4B08DA1}" destId="{8E1AC749-EAAB-4836-8B64-B2478AAD42D7}" srcOrd="1" destOrd="0" presId="urn:microsoft.com/office/officeart/2005/8/layout/list1"/>
    <dgm:cxn modelId="{94E86CA4-CEE0-44DF-8C6A-4D4AD1243381}" type="presParOf" srcId="{E1CF1865-917A-4A1D-A3B7-5E138A21F4E5}" destId="{F61F27C8-1E0D-4A03-A62A-A10EAA99C249}" srcOrd="37" destOrd="0" presId="urn:microsoft.com/office/officeart/2005/8/layout/list1"/>
    <dgm:cxn modelId="{59731FF9-AD18-4F31-9012-2CC4472E5970}" type="presParOf" srcId="{E1CF1865-917A-4A1D-A3B7-5E138A21F4E5}" destId="{34659ED7-E1DA-47DF-B9EF-5018481287CB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BB165B-503B-47F0-BD68-8410014FE4F6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0A603717-2C68-43B0-AE8E-1E5B3D8678DD}">
      <dgm:prSet phldrT="[Szöveg]" custT="1"/>
      <dgm:spPr/>
      <dgm:t>
        <a:bodyPr/>
        <a:lstStyle/>
        <a:p>
          <a:r>
            <a:rPr lang="hu-HU" sz="2200" dirty="0" smtClean="0"/>
            <a:t>Támogatói szerződés megkötése</a:t>
          </a:r>
          <a:endParaRPr lang="hu-HU" sz="2200" dirty="0"/>
        </a:p>
      </dgm:t>
    </dgm:pt>
    <dgm:pt modelId="{C81B4EE4-E8AE-4677-8411-5F0237AA2FC1}" type="parTrans" cxnId="{B4250991-02BE-4887-9909-B1622A68A508}">
      <dgm:prSet/>
      <dgm:spPr/>
      <dgm:t>
        <a:bodyPr/>
        <a:lstStyle/>
        <a:p>
          <a:endParaRPr lang="hu-HU" sz="2200"/>
        </a:p>
      </dgm:t>
    </dgm:pt>
    <dgm:pt modelId="{55CA2623-7A3B-4E4A-B530-AF934C828307}" type="sibTrans" cxnId="{B4250991-02BE-4887-9909-B1622A68A508}">
      <dgm:prSet/>
      <dgm:spPr/>
      <dgm:t>
        <a:bodyPr/>
        <a:lstStyle/>
        <a:p>
          <a:endParaRPr lang="hu-HU" sz="2200"/>
        </a:p>
      </dgm:t>
    </dgm:pt>
    <dgm:pt modelId="{37CB3D5A-33CC-4353-9916-C999B244A759}">
      <dgm:prSet phldrT="[Szöveg]" custT="1"/>
      <dgm:spPr/>
      <dgm:t>
        <a:bodyPr/>
        <a:lstStyle/>
        <a:p>
          <a:r>
            <a:rPr lang="hu-HU" sz="2200" dirty="0" smtClean="0"/>
            <a:t>Előleg lehívása</a:t>
          </a:r>
          <a:endParaRPr lang="hu-HU" sz="2200" dirty="0"/>
        </a:p>
      </dgm:t>
    </dgm:pt>
    <dgm:pt modelId="{0BAA323C-2A10-488B-BC68-90E2A6840AF2}" type="parTrans" cxnId="{D0DF2613-C656-42D1-8699-5E4B675526F1}">
      <dgm:prSet/>
      <dgm:spPr/>
      <dgm:t>
        <a:bodyPr/>
        <a:lstStyle/>
        <a:p>
          <a:endParaRPr lang="hu-HU" sz="2200"/>
        </a:p>
      </dgm:t>
    </dgm:pt>
    <dgm:pt modelId="{B33843D5-974B-472E-B112-56A8231F8636}" type="sibTrans" cxnId="{D0DF2613-C656-42D1-8699-5E4B675526F1}">
      <dgm:prSet/>
      <dgm:spPr/>
      <dgm:t>
        <a:bodyPr/>
        <a:lstStyle/>
        <a:p>
          <a:endParaRPr lang="hu-HU" sz="2200"/>
        </a:p>
      </dgm:t>
    </dgm:pt>
    <dgm:pt modelId="{A6AD5563-664D-4D76-972A-36D968D16FC4}">
      <dgm:prSet phldrT="[Szöveg]" custT="1"/>
      <dgm:spPr/>
      <dgm:t>
        <a:bodyPr/>
        <a:lstStyle/>
        <a:p>
          <a:r>
            <a:rPr lang="hu-HU" sz="2200" dirty="0" smtClean="0"/>
            <a:t>Mérföldkövek</a:t>
          </a:r>
          <a:endParaRPr lang="hu-HU" sz="2200" dirty="0"/>
        </a:p>
      </dgm:t>
    </dgm:pt>
    <dgm:pt modelId="{3327DA20-70D5-4700-8403-96E034052D73}" type="parTrans" cxnId="{5326BB2A-5C9E-43F2-9087-9C36A96EBFE3}">
      <dgm:prSet/>
      <dgm:spPr/>
      <dgm:t>
        <a:bodyPr/>
        <a:lstStyle/>
        <a:p>
          <a:endParaRPr lang="hu-HU" sz="2200"/>
        </a:p>
      </dgm:t>
    </dgm:pt>
    <dgm:pt modelId="{F8AF88BC-DEE9-48D4-B905-89C4B59E13B3}" type="sibTrans" cxnId="{5326BB2A-5C9E-43F2-9087-9C36A96EBFE3}">
      <dgm:prSet/>
      <dgm:spPr/>
      <dgm:t>
        <a:bodyPr/>
        <a:lstStyle/>
        <a:p>
          <a:endParaRPr lang="hu-HU" sz="2200"/>
        </a:p>
      </dgm:t>
    </dgm:pt>
    <dgm:pt modelId="{4D4F41E4-DA01-4E26-AC94-24AC80D3A543}">
      <dgm:prSet custT="1"/>
      <dgm:spPr/>
      <dgm:t>
        <a:bodyPr/>
        <a:lstStyle/>
        <a:p>
          <a:r>
            <a:rPr lang="hu-HU" sz="2200" dirty="0" smtClean="0"/>
            <a:t>Lejelentések, elszámolások</a:t>
          </a:r>
          <a:endParaRPr lang="hu-HU" sz="2200" dirty="0"/>
        </a:p>
      </dgm:t>
    </dgm:pt>
    <dgm:pt modelId="{976722C7-3057-424E-B87D-19209E1673FE}" type="parTrans" cxnId="{8DC4E11C-6F18-49C7-9B33-E50AAE4D3927}">
      <dgm:prSet/>
      <dgm:spPr/>
      <dgm:t>
        <a:bodyPr/>
        <a:lstStyle/>
        <a:p>
          <a:endParaRPr lang="hu-HU" sz="2200"/>
        </a:p>
      </dgm:t>
    </dgm:pt>
    <dgm:pt modelId="{8C03DCDE-A62E-4590-8F37-0A86AA51C7FE}" type="sibTrans" cxnId="{8DC4E11C-6F18-49C7-9B33-E50AAE4D3927}">
      <dgm:prSet/>
      <dgm:spPr/>
      <dgm:t>
        <a:bodyPr/>
        <a:lstStyle/>
        <a:p>
          <a:endParaRPr lang="hu-HU" sz="2200"/>
        </a:p>
      </dgm:t>
    </dgm:pt>
    <dgm:pt modelId="{4302FCF3-E7EC-4775-BCC0-1584E3E70DD0}">
      <dgm:prSet custT="1"/>
      <dgm:spPr/>
      <dgm:t>
        <a:bodyPr/>
        <a:lstStyle/>
        <a:p>
          <a:r>
            <a:rPr lang="hu-HU" sz="2200" dirty="0" smtClean="0"/>
            <a:t>Pályázat lezárása</a:t>
          </a:r>
          <a:endParaRPr lang="hu-HU" sz="2200" dirty="0"/>
        </a:p>
      </dgm:t>
    </dgm:pt>
    <dgm:pt modelId="{0D46B596-09B1-41A9-A8CF-2E7E4606D1BD}" type="parTrans" cxnId="{E3B0E2EC-650B-4C04-BF61-0032B9B850F0}">
      <dgm:prSet/>
      <dgm:spPr/>
      <dgm:t>
        <a:bodyPr/>
        <a:lstStyle/>
        <a:p>
          <a:endParaRPr lang="hu-HU" sz="2200"/>
        </a:p>
      </dgm:t>
    </dgm:pt>
    <dgm:pt modelId="{94033CA0-FE6C-4459-8992-68570216617B}" type="sibTrans" cxnId="{E3B0E2EC-650B-4C04-BF61-0032B9B850F0}">
      <dgm:prSet/>
      <dgm:spPr/>
      <dgm:t>
        <a:bodyPr/>
        <a:lstStyle/>
        <a:p>
          <a:endParaRPr lang="hu-HU" sz="2200"/>
        </a:p>
      </dgm:t>
    </dgm:pt>
    <dgm:pt modelId="{A01C5DD5-C448-423F-9DCE-15E7BA546B06}">
      <dgm:prSet custT="1"/>
      <dgm:spPr/>
      <dgm:t>
        <a:bodyPr/>
        <a:lstStyle/>
        <a:p>
          <a:r>
            <a:rPr lang="hu-HU" sz="2200" smtClean="0"/>
            <a:t>Fenntartási időszak</a:t>
          </a:r>
          <a:endParaRPr lang="hu-HU" sz="2200" dirty="0"/>
        </a:p>
      </dgm:t>
    </dgm:pt>
    <dgm:pt modelId="{FB421988-8A0D-49C9-9C01-602BFF39F693}" type="parTrans" cxnId="{35E16FB5-609E-4296-9779-45963A230D27}">
      <dgm:prSet/>
      <dgm:spPr/>
      <dgm:t>
        <a:bodyPr/>
        <a:lstStyle/>
        <a:p>
          <a:endParaRPr lang="hu-HU" sz="2200"/>
        </a:p>
      </dgm:t>
    </dgm:pt>
    <dgm:pt modelId="{15F9E047-2A27-424B-AC75-A38F428BAD1B}" type="sibTrans" cxnId="{35E16FB5-609E-4296-9779-45963A230D27}">
      <dgm:prSet/>
      <dgm:spPr/>
      <dgm:t>
        <a:bodyPr/>
        <a:lstStyle/>
        <a:p>
          <a:endParaRPr lang="hu-HU" sz="2200"/>
        </a:p>
      </dgm:t>
    </dgm:pt>
    <dgm:pt modelId="{76C226F8-2E67-4024-A7A0-77E15811452A}" type="pres">
      <dgm:prSet presAssocID="{6ABB165B-503B-47F0-BD68-8410014FE4F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C75A90E-4AA2-44BB-98CC-E672324AC397}" type="pres">
      <dgm:prSet presAssocID="{0A603717-2C68-43B0-AE8E-1E5B3D8678DD}" presName="parentLin" presStyleCnt="0"/>
      <dgm:spPr/>
    </dgm:pt>
    <dgm:pt modelId="{61831871-3D36-43B7-BA70-39D0D15C66DC}" type="pres">
      <dgm:prSet presAssocID="{0A603717-2C68-43B0-AE8E-1E5B3D8678DD}" presName="parentLeftMargin" presStyleLbl="node1" presStyleIdx="0" presStyleCnt="6"/>
      <dgm:spPr/>
      <dgm:t>
        <a:bodyPr/>
        <a:lstStyle/>
        <a:p>
          <a:endParaRPr lang="hu-HU"/>
        </a:p>
      </dgm:t>
    </dgm:pt>
    <dgm:pt modelId="{1B30EDC2-FFAD-4C43-9C60-0EBB3BC9B670}" type="pres">
      <dgm:prSet presAssocID="{0A603717-2C68-43B0-AE8E-1E5B3D8678DD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96B3C50-199A-4D60-BA6A-27DBB43FEA29}" type="pres">
      <dgm:prSet presAssocID="{0A603717-2C68-43B0-AE8E-1E5B3D8678DD}" presName="negativeSpace" presStyleCnt="0"/>
      <dgm:spPr/>
    </dgm:pt>
    <dgm:pt modelId="{06DE896F-B0EB-40F7-9FAC-1946AF071FDF}" type="pres">
      <dgm:prSet presAssocID="{0A603717-2C68-43B0-AE8E-1E5B3D8678DD}" presName="childText" presStyleLbl="conFgAcc1" presStyleIdx="0" presStyleCnt="6">
        <dgm:presLayoutVars>
          <dgm:bulletEnabled val="1"/>
        </dgm:presLayoutVars>
      </dgm:prSet>
      <dgm:spPr/>
    </dgm:pt>
    <dgm:pt modelId="{6C200249-EBC4-4413-8745-78A1933395F2}" type="pres">
      <dgm:prSet presAssocID="{55CA2623-7A3B-4E4A-B530-AF934C828307}" presName="spaceBetweenRectangles" presStyleCnt="0"/>
      <dgm:spPr/>
    </dgm:pt>
    <dgm:pt modelId="{FDA62227-E068-4F3D-967E-4E68DE21DD41}" type="pres">
      <dgm:prSet presAssocID="{37CB3D5A-33CC-4353-9916-C999B244A759}" presName="parentLin" presStyleCnt="0"/>
      <dgm:spPr/>
    </dgm:pt>
    <dgm:pt modelId="{B99D6769-9B12-483C-80B3-444CAB4C2BD3}" type="pres">
      <dgm:prSet presAssocID="{37CB3D5A-33CC-4353-9916-C999B244A759}" presName="parentLeftMargin" presStyleLbl="node1" presStyleIdx="0" presStyleCnt="6"/>
      <dgm:spPr/>
      <dgm:t>
        <a:bodyPr/>
        <a:lstStyle/>
        <a:p>
          <a:endParaRPr lang="hu-HU"/>
        </a:p>
      </dgm:t>
    </dgm:pt>
    <dgm:pt modelId="{97218C12-8EEE-441C-A49E-789010DCCE85}" type="pres">
      <dgm:prSet presAssocID="{37CB3D5A-33CC-4353-9916-C999B244A75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B5BCB4E-8673-4340-AE97-F2378EA7302D}" type="pres">
      <dgm:prSet presAssocID="{37CB3D5A-33CC-4353-9916-C999B244A759}" presName="negativeSpace" presStyleCnt="0"/>
      <dgm:spPr/>
    </dgm:pt>
    <dgm:pt modelId="{590FBB22-8493-4E96-977C-B005A2F3972D}" type="pres">
      <dgm:prSet presAssocID="{37CB3D5A-33CC-4353-9916-C999B244A759}" presName="childText" presStyleLbl="conFgAcc1" presStyleIdx="1" presStyleCnt="6">
        <dgm:presLayoutVars>
          <dgm:bulletEnabled val="1"/>
        </dgm:presLayoutVars>
      </dgm:prSet>
      <dgm:spPr/>
    </dgm:pt>
    <dgm:pt modelId="{DCAEE296-C8BA-4502-9499-B6641A2146D8}" type="pres">
      <dgm:prSet presAssocID="{B33843D5-974B-472E-B112-56A8231F8636}" presName="spaceBetweenRectangles" presStyleCnt="0"/>
      <dgm:spPr/>
    </dgm:pt>
    <dgm:pt modelId="{DCD80A66-13D1-4CAB-A0A6-78A536214D53}" type="pres">
      <dgm:prSet presAssocID="{A6AD5563-664D-4D76-972A-36D968D16FC4}" presName="parentLin" presStyleCnt="0"/>
      <dgm:spPr/>
    </dgm:pt>
    <dgm:pt modelId="{9C3CD97D-ED73-4244-8C19-35D35D0FCC1E}" type="pres">
      <dgm:prSet presAssocID="{A6AD5563-664D-4D76-972A-36D968D16FC4}" presName="parentLeftMargin" presStyleLbl="node1" presStyleIdx="1" presStyleCnt="6"/>
      <dgm:spPr/>
      <dgm:t>
        <a:bodyPr/>
        <a:lstStyle/>
        <a:p>
          <a:endParaRPr lang="hu-HU"/>
        </a:p>
      </dgm:t>
    </dgm:pt>
    <dgm:pt modelId="{14BA5550-4A59-46D4-9BFE-B64A4DB28E64}" type="pres">
      <dgm:prSet presAssocID="{A6AD5563-664D-4D76-972A-36D968D16FC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2DFDFF7-349F-4B16-9FC3-BC48674840F7}" type="pres">
      <dgm:prSet presAssocID="{A6AD5563-664D-4D76-972A-36D968D16FC4}" presName="negativeSpace" presStyleCnt="0"/>
      <dgm:spPr/>
    </dgm:pt>
    <dgm:pt modelId="{90D2F8BF-703D-4038-BF4D-B2610D797427}" type="pres">
      <dgm:prSet presAssocID="{A6AD5563-664D-4D76-972A-36D968D16FC4}" presName="childText" presStyleLbl="conFgAcc1" presStyleIdx="2" presStyleCnt="6">
        <dgm:presLayoutVars>
          <dgm:bulletEnabled val="1"/>
        </dgm:presLayoutVars>
      </dgm:prSet>
      <dgm:spPr/>
    </dgm:pt>
    <dgm:pt modelId="{64B3C300-E4FC-4567-8960-9039F44849A9}" type="pres">
      <dgm:prSet presAssocID="{F8AF88BC-DEE9-48D4-B905-89C4B59E13B3}" presName="spaceBetweenRectangles" presStyleCnt="0"/>
      <dgm:spPr/>
    </dgm:pt>
    <dgm:pt modelId="{56A982C9-8CBD-478B-997C-7D22D9DB68B5}" type="pres">
      <dgm:prSet presAssocID="{4D4F41E4-DA01-4E26-AC94-24AC80D3A543}" presName="parentLin" presStyleCnt="0"/>
      <dgm:spPr/>
    </dgm:pt>
    <dgm:pt modelId="{17201DFF-C5EB-4245-99EE-74852C4874EC}" type="pres">
      <dgm:prSet presAssocID="{4D4F41E4-DA01-4E26-AC94-24AC80D3A543}" presName="parentLeftMargin" presStyleLbl="node1" presStyleIdx="2" presStyleCnt="6"/>
      <dgm:spPr/>
      <dgm:t>
        <a:bodyPr/>
        <a:lstStyle/>
        <a:p>
          <a:endParaRPr lang="hu-HU"/>
        </a:p>
      </dgm:t>
    </dgm:pt>
    <dgm:pt modelId="{BD9A2F0F-B677-444F-AEF3-C0B0F18B0485}" type="pres">
      <dgm:prSet presAssocID="{4D4F41E4-DA01-4E26-AC94-24AC80D3A543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17C130B-944C-4EF0-80B3-41DDF35224D8}" type="pres">
      <dgm:prSet presAssocID="{4D4F41E4-DA01-4E26-AC94-24AC80D3A543}" presName="negativeSpace" presStyleCnt="0"/>
      <dgm:spPr/>
    </dgm:pt>
    <dgm:pt modelId="{484F0D34-9793-4239-9AF4-C3C7A93E79CF}" type="pres">
      <dgm:prSet presAssocID="{4D4F41E4-DA01-4E26-AC94-24AC80D3A543}" presName="childText" presStyleLbl="conFgAcc1" presStyleIdx="3" presStyleCnt="6">
        <dgm:presLayoutVars>
          <dgm:bulletEnabled val="1"/>
        </dgm:presLayoutVars>
      </dgm:prSet>
      <dgm:spPr/>
    </dgm:pt>
    <dgm:pt modelId="{ED07EB35-7677-4CB8-99A3-247290E53411}" type="pres">
      <dgm:prSet presAssocID="{8C03DCDE-A62E-4590-8F37-0A86AA51C7FE}" presName="spaceBetweenRectangles" presStyleCnt="0"/>
      <dgm:spPr/>
    </dgm:pt>
    <dgm:pt modelId="{6524CC90-C3DD-47EC-B7C1-C3CB274B12F3}" type="pres">
      <dgm:prSet presAssocID="{4302FCF3-E7EC-4775-BCC0-1584E3E70DD0}" presName="parentLin" presStyleCnt="0"/>
      <dgm:spPr/>
    </dgm:pt>
    <dgm:pt modelId="{70283421-2AC5-4D32-BA1B-E6E3351B5B05}" type="pres">
      <dgm:prSet presAssocID="{4302FCF3-E7EC-4775-BCC0-1584E3E70DD0}" presName="parentLeftMargin" presStyleLbl="node1" presStyleIdx="3" presStyleCnt="6"/>
      <dgm:spPr/>
      <dgm:t>
        <a:bodyPr/>
        <a:lstStyle/>
        <a:p>
          <a:endParaRPr lang="hu-HU"/>
        </a:p>
      </dgm:t>
    </dgm:pt>
    <dgm:pt modelId="{F872FFB2-FEFD-4E8D-9A9C-B60485DB2201}" type="pres">
      <dgm:prSet presAssocID="{4302FCF3-E7EC-4775-BCC0-1584E3E70DD0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EB67511-FF5E-42CC-93E7-484DAE2C37E4}" type="pres">
      <dgm:prSet presAssocID="{4302FCF3-E7EC-4775-BCC0-1584E3E70DD0}" presName="negativeSpace" presStyleCnt="0"/>
      <dgm:spPr/>
    </dgm:pt>
    <dgm:pt modelId="{B4BD45DA-EA4D-4207-A8A2-BFE7C547A3BA}" type="pres">
      <dgm:prSet presAssocID="{4302FCF3-E7EC-4775-BCC0-1584E3E70DD0}" presName="childText" presStyleLbl="conFgAcc1" presStyleIdx="4" presStyleCnt="6">
        <dgm:presLayoutVars>
          <dgm:bulletEnabled val="1"/>
        </dgm:presLayoutVars>
      </dgm:prSet>
      <dgm:spPr/>
    </dgm:pt>
    <dgm:pt modelId="{AB568C1A-9A13-4C04-A001-418846CD4744}" type="pres">
      <dgm:prSet presAssocID="{94033CA0-FE6C-4459-8992-68570216617B}" presName="spaceBetweenRectangles" presStyleCnt="0"/>
      <dgm:spPr/>
    </dgm:pt>
    <dgm:pt modelId="{B3A886B0-D18F-469D-9F66-489D75F6E522}" type="pres">
      <dgm:prSet presAssocID="{A01C5DD5-C448-423F-9DCE-15E7BA546B06}" presName="parentLin" presStyleCnt="0"/>
      <dgm:spPr/>
    </dgm:pt>
    <dgm:pt modelId="{D2981E3C-619B-4C28-A8CD-F4B94F29B4B8}" type="pres">
      <dgm:prSet presAssocID="{A01C5DD5-C448-423F-9DCE-15E7BA546B06}" presName="parentLeftMargin" presStyleLbl="node1" presStyleIdx="4" presStyleCnt="6"/>
      <dgm:spPr/>
      <dgm:t>
        <a:bodyPr/>
        <a:lstStyle/>
        <a:p>
          <a:endParaRPr lang="hu-HU"/>
        </a:p>
      </dgm:t>
    </dgm:pt>
    <dgm:pt modelId="{65F10063-C59B-4C03-A5FF-D7417538CB7F}" type="pres">
      <dgm:prSet presAssocID="{A01C5DD5-C448-423F-9DCE-15E7BA546B0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E067A0-9387-4F0D-9556-E5189750B406}" type="pres">
      <dgm:prSet presAssocID="{A01C5DD5-C448-423F-9DCE-15E7BA546B06}" presName="negativeSpace" presStyleCnt="0"/>
      <dgm:spPr/>
    </dgm:pt>
    <dgm:pt modelId="{973A628A-19AC-42A5-9C47-156149B27A92}" type="pres">
      <dgm:prSet presAssocID="{A01C5DD5-C448-423F-9DCE-15E7BA546B06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CF6FD71-C58B-4CE5-9E9C-EAF944017B26}" type="presOf" srcId="{A6AD5563-664D-4D76-972A-36D968D16FC4}" destId="{14BA5550-4A59-46D4-9BFE-B64A4DB28E64}" srcOrd="1" destOrd="0" presId="urn:microsoft.com/office/officeart/2005/8/layout/list1"/>
    <dgm:cxn modelId="{008AD0E5-DC00-4689-B74E-CEAA0C328FD8}" type="presOf" srcId="{4D4F41E4-DA01-4E26-AC94-24AC80D3A543}" destId="{BD9A2F0F-B677-444F-AEF3-C0B0F18B0485}" srcOrd="1" destOrd="0" presId="urn:microsoft.com/office/officeart/2005/8/layout/list1"/>
    <dgm:cxn modelId="{E3B0E2EC-650B-4C04-BF61-0032B9B850F0}" srcId="{6ABB165B-503B-47F0-BD68-8410014FE4F6}" destId="{4302FCF3-E7EC-4775-BCC0-1584E3E70DD0}" srcOrd="4" destOrd="0" parTransId="{0D46B596-09B1-41A9-A8CF-2E7E4606D1BD}" sibTransId="{94033CA0-FE6C-4459-8992-68570216617B}"/>
    <dgm:cxn modelId="{4BE14BCC-B7CB-462D-ADC0-C5979F872E02}" type="presOf" srcId="{4302FCF3-E7EC-4775-BCC0-1584E3E70DD0}" destId="{F872FFB2-FEFD-4E8D-9A9C-B60485DB2201}" srcOrd="1" destOrd="0" presId="urn:microsoft.com/office/officeart/2005/8/layout/list1"/>
    <dgm:cxn modelId="{B4250991-02BE-4887-9909-B1622A68A508}" srcId="{6ABB165B-503B-47F0-BD68-8410014FE4F6}" destId="{0A603717-2C68-43B0-AE8E-1E5B3D8678DD}" srcOrd="0" destOrd="0" parTransId="{C81B4EE4-E8AE-4677-8411-5F0237AA2FC1}" sibTransId="{55CA2623-7A3B-4E4A-B530-AF934C828307}"/>
    <dgm:cxn modelId="{8DC4E11C-6F18-49C7-9B33-E50AAE4D3927}" srcId="{6ABB165B-503B-47F0-BD68-8410014FE4F6}" destId="{4D4F41E4-DA01-4E26-AC94-24AC80D3A543}" srcOrd="3" destOrd="0" parTransId="{976722C7-3057-424E-B87D-19209E1673FE}" sibTransId="{8C03DCDE-A62E-4590-8F37-0A86AA51C7FE}"/>
    <dgm:cxn modelId="{962FC7DF-4A68-4BD5-97E1-F5231D925A20}" type="presOf" srcId="{37CB3D5A-33CC-4353-9916-C999B244A759}" destId="{97218C12-8EEE-441C-A49E-789010DCCE85}" srcOrd="1" destOrd="0" presId="urn:microsoft.com/office/officeart/2005/8/layout/list1"/>
    <dgm:cxn modelId="{5326BB2A-5C9E-43F2-9087-9C36A96EBFE3}" srcId="{6ABB165B-503B-47F0-BD68-8410014FE4F6}" destId="{A6AD5563-664D-4D76-972A-36D968D16FC4}" srcOrd="2" destOrd="0" parTransId="{3327DA20-70D5-4700-8403-96E034052D73}" sibTransId="{F8AF88BC-DEE9-48D4-B905-89C4B59E13B3}"/>
    <dgm:cxn modelId="{1D865E00-AA17-4E3A-A3D9-CEA662E92502}" type="presOf" srcId="{A6AD5563-664D-4D76-972A-36D968D16FC4}" destId="{9C3CD97D-ED73-4244-8C19-35D35D0FCC1E}" srcOrd="0" destOrd="0" presId="urn:microsoft.com/office/officeart/2005/8/layout/list1"/>
    <dgm:cxn modelId="{FD07D373-DD64-46EC-B7DC-978815BE6579}" type="presOf" srcId="{6ABB165B-503B-47F0-BD68-8410014FE4F6}" destId="{76C226F8-2E67-4024-A7A0-77E15811452A}" srcOrd="0" destOrd="0" presId="urn:microsoft.com/office/officeart/2005/8/layout/list1"/>
    <dgm:cxn modelId="{1CF1CA02-E625-442C-909D-5BC63D5A8D20}" type="presOf" srcId="{A01C5DD5-C448-423F-9DCE-15E7BA546B06}" destId="{65F10063-C59B-4C03-A5FF-D7417538CB7F}" srcOrd="1" destOrd="0" presId="urn:microsoft.com/office/officeart/2005/8/layout/list1"/>
    <dgm:cxn modelId="{2E58FF7E-63EC-463D-8514-8E988B44F053}" type="presOf" srcId="{0A603717-2C68-43B0-AE8E-1E5B3D8678DD}" destId="{1B30EDC2-FFAD-4C43-9C60-0EBB3BC9B670}" srcOrd="1" destOrd="0" presId="urn:microsoft.com/office/officeart/2005/8/layout/list1"/>
    <dgm:cxn modelId="{E422ACBE-4D2E-4867-81E6-389267B1963D}" type="presOf" srcId="{4D4F41E4-DA01-4E26-AC94-24AC80D3A543}" destId="{17201DFF-C5EB-4245-99EE-74852C4874EC}" srcOrd="0" destOrd="0" presId="urn:microsoft.com/office/officeart/2005/8/layout/list1"/>
    <dgm:cxn modelId="{F6267051-1C46-4E9D-819F-A91F5C06425D}" type="presOf" srcId="{0A603717-2C68-43B0-AE8E-1E5B3D8678DD}" destId="{61831871-3D36-43B7-BA70-39D0D15C66DC}" srcOrd="0" destOrd="0" presId="urn:microsoft.com/office/officeart/2005/8/layout/list1"/>
    <dgm:cxn modelId="{D78BF7AE-8243-46BB-8FF6-00D54CD2A48A}" type="presOf" srcId="{4302FCF3-E7EC-4775-BCC0-1584E3E70DD0}" destId="{70283421-2AC5-4D32-BA1B-E6E3351B5B05}" srcOrd="0" destOrd="0" presId="urn:microsoft.com/office/officeart/2005/8/layout/list1"/>
    <dgm:cxn modelId="{35E16FB5-609E-4296-9779-45963A230D27}" srcId="{6ABB165B-503B-47F0-BD68-8410014FE4F6}" destId="{A01C5DD5-C448-423F-9DCE-15E7BA546B06}" srcOrd="5" destOrd="0" parTransId="{FB421988-8A0D-49C9-9C01-602BFF39F693}" sibTransId="{15F9E047-2A27-424B-AC75-A38F428BAD1B}"/>
    <dgm:cxn modelId="{56AB1ED2-20FF-42F4-8FE8-36BE5E73BA75}" type="presOf" srcId="{A01C5DD5-C448-423F-9DCE-15E7BA546B06}" destId="{D2981E3C-619B-4C28-A8CD-F4B94F29B4B8}" srcOrd="0" destOrd="0" presId="urn:microsoft.com/office/officeart/2005/8/layout/list1"/>
    <dgm:cxn modelId="{D0DF2613-C656-42D1-8699-5E4B675526F1}" srcId="{6ABB165B-503B-47F0-BD68-8410014FE4F6}" destId="{37CB3D5A-33CC-4353-9916-C999B244A759}" srcOrd="1" destOrd="0" parTransId="{0BAA323C-2A10-488B-BC68-90E2A6840AF2}" sibTransId="{B33843D5-974B-472E-B112-56A8231F8636}"/>
    <dgm:cxn modelId="{A1989E0D-8F12-45C6-9780-0FD9B0290989}" type="presOf" srcId="{37CB3D5A-33CC-4353-9916-C999B244A759}" destId="{B99D6769-9B12-483C-80B3-444CAB4C2BD3}" srcOrd="0" destOrd="0" presId="urn:microsoft.com/office/officeart/2005/8/layout/list1"/>
    <dgm:cxn modelId="{67A83A4C-EC58-42AE-8800-E988AF7EDDF3}" type="presParOf" srcId="{76C226F8-2E67-4024-A7A0-77E15811452A}" destId="{0C75A90E-4AA2-44BB-98CC-E672324AC397}" srcOrd="0" destOrd="0" presId="urn:microsoft.com/office/officeart/2005/8/layout/list1"/>
    <dgm:cxn modelId="{899E7091-D913-4130-8366-0F6825370499}" type="presParOf" srcId="{0C75A90E-4AA2-44BB-98CC-E672324AC397}" destId="{61831871-3D36-43B7-BA70-39D0D15C66DC}" srcOrd="0" destOrd="0" presId="urn:microsoft.com/office/officeart/2005/8/layout/list1"/>
    <dgm:cxn modelId="{DCE06915-785D-4680-82B9-4A2DDE565608}" type="presParOf" srcId="{0C75A90E-4AA2-44BB-98CC-E672324AC397}" destId="{1B30EDC2-FFAD-4C43-9C60-0EBB3BC9B670}" srcOrd="1" destOrd="0" presId="urn:microsoft.com/office/officeart/2005/8/layout/list1"/>
    <dgm:cxn modelId="{093BA088-4456-4811-A678-D54C835E160F}" type="presParOf" srcId="{76C226F8-2E67-4024-A7A0-77E15811452A}" destId="{596B3C50-199A-4D60-BA6A-27DBB43FEA29}" srcOrd="1" destOrd="0" presId="urn:microsoft.com/office/officeart/2005/8/layout/list1"/>
    <dgm:cxn modelId="{71670386-C9E3-4932-8963-2122D31F51FB}" type="presParOf" srcId="{76C226F8-2E67-4024-A7A0-77E15811452A}" destId="{06DE896F-B0EB-40F7-9FAC-1946AF071FDF}" srcOrd="2" destOrd="0" presId="urn:microsoft.com/office/officeart/2005/8/layout/list1"/>
    <dgm:cxn modelId="{EDA670CF-FBF2-422E-89BB-50616C336D19}" type="presParOf" srcId="{76C226F8-2E67-4024-A7A0-77E15811452A}" destId="{6C200249-EBC4-4413-8745-78A1933395F2}" srcOrd="3" destOrd="0" presId="urn:microsoft.com/office/officeart/2005/8/layout/list1"/>
    <dgm:cxn modelId="{DBEE7CB3-E0D4-4472-BC3D-42B241FD0E52}" type="presParOf" srcId="{76C226F8-2E67-4024-A7A0-77E15811452A}" destId="{FDA62227-E068-4F3D-967E-4E68DE21DD41}" srcOrd="4" destOrd="0" presId="urn:microsoft.com/office/officeart/2005/8/layout/list1"/>
    <dgm:cxn modelId="{D0938EF0-85F0-4B72-ABEB-DC53779B62A5}" type="presParOf" srcId="{FDA62227-E068-4F3D-967E-4E68DE21DD41}" destId="{B99D6769-9B12-483C-80B3-444CAB4C2BD3}" srcOrd="0" destOrd="0" presId="urn:microsoft.com/office/officeart/2005/8/layout/list1"/>
    <dgm:cxn modelId="{3B8F7532-CD72-49A7-AC04-B601F92F924E}" type="presParOf" srcId="{FDA62227-E068-4F3D-967E-4E68DE21DD41}" destId="{97218C12-8EEE-441C-A49E-789010DCCE85}" srcOrd="1" destOrd="0" presId="urn:microsoft.com/office/officeart/2005/8/layout/list1"/>
    <dgm:cxn modelId="{9EDC1911-7AA4-425E-9AE6-96E914E01D50}" type="presParOf" srcId="{76C226F8-2E67-4024-A7A0-77E15811452A}" destId="{AB5BCB4E-8673-4340-AE97-F2378EA7302D}" srcOrd="5" destOrd="0" presId="urn:microsoft.com/office/officeart/2005/8/layout/list1"/>
    <dgm:cxn modelId="{ECA56E37-3FF4-4594-84A2-C8163B79333C}" type="presParOf" srcId="{76C226F8-2E67-4024-A7A0-77E15811452A}" destId="{590FBB22-8493-4E96-977C-B005A2F3972D}" srcOrd="6" destOrd="0" presId="urn:microsoft.com/office/officeart/2005/8/layout/list1"/>
    <dgm:cxn modelId="{DA001DFD-A4A3-45D8-A6C0-0C2B6E950866}" type="presParOf" srcId="{76C226F8-2E67-4024-A7A0-77E15811452A}" destId="{DCAEE296-C8BA-4502-9499-B6641A2146D8}" srcOrd="7" destOrd="0" presId="urn:microsoft.com/office/officeart/2005/8/layout/list1"/>
    <dgm:cxn modelId="{E8FD0A4E-8B0B-4B46-86A6-E82C439BAF76}" type="presParOf" srcId="{76C226F8-2E67-4024-A7A0-77E15811452A}" destId="{DCD80A66-13D1-4CAB-A0A6-78A536214D53}" srcOrd="8" destOrd="0" presId="urn:microsoft.com/office/officeart/2005/8/layout/list1"/>
    <dgm:cxn modelId="{C9679592-B3C1-4018-81DB-1546CCE9744C}" type="presParOf" srcId="{DCD80A66-13D1-4CAB-A0A6-78A536214D53}" destId="{9C3CD97D-ED73-4244-8C19-35D35D0FCC1E}" srcOrd="0" destOrd="0" presId="urn:microsoft.com/office/officeart/2005/8/layout/list1"/>
    <dgm:cxn modelId="{D449B4FF-1B12-4DD3-A7C3-D85353D92C52}" type="presParOf" srcId="{DCD80A66-13D1-4CAB-A0A6-78A536214D53}" destId="{14BA5550-4A59-46D4-9BFE-B64A4DB28E64}" srcOrd="1" destOrd="0" presId="urn:microsoft.com/office/officeart/2005/8/layout/list1"/>
    <dgm:cxn modelId="{2C1D6523-F218-4BCD-B05D-ED6916E09608}" type="presParOf" srcId="{76C226F8-2E67-4024-A7A0-77E15811452A}" destId="{E2DFDFF7-349F-4B16-9FC3-BC48674840F7}" srcOrd="9" destOrd="0" presId="urn:microsoft.com/office/officeart/2005/8/layout/list1"/>
    <dgm:cxn modelId="{446A4D0D-7F17-4A03-9172-173F31E2DFA0}" type="presParOf" srcId="{76C226F8-2E67-4024-A7A0-77E15811452A}" destId="{90D2F8BF-703D-4038-BF4D-B2610D797427}" srcOrd="10" destOrd="0" presId="urn:microsoft.com/office/officeart/2005/8/layout/list1"/>
    <dgm:cxn modelId="{4108AB7B-D3F9-4D3E-AA00-66CB4DB25637}" type="presParOf" srcId="{76C226F8-2E67-4024-A7A0-77E15811452A}" destId="{64B3C300-E4FC-4567-8960-9039F44849A9}" srcOrd="11" destOrd="0" presId="urn:microsoft.com/office/officeart/2005/8/layout/list1"/>
    <dgm:cxn modelId="{23A81C2A-69CC-4BE1-8FC3-2B2519271111}" type="presParOf" srcId="{76C226F8-2E67-4024-A7A0-77E15811452A}" destId="{56A982C9-8CBD-478B-997C-7D22D9DB68B5}" srcOrd="12" destOrd="0" presId="urn:microsoft.com/office/officeart/2005/8/layout/list1"/>
    <dgm:cxn modelId="{E7E0B3B1-BE62-4A9F-9649-9FC8E7977E98}" type="presParOf" srcId="{56A982C9-8CBD-478B-997C-7D22D9DB68B5}" destId="{17201DFF-C5EB-4245-99EE-74852C4874EC}" srcOrd="0" destOrd="0" presId="urn:microsoft.com/office/officeart/2005/8/layout/list1"/>
    <dgm:cxn modelId="{21B43E77-43B7-4354-AEC6-0396D5E0270E}" type="presParOf" srcId="{56A982C9-8CBD-478B-997C-7D22D9DB68B5}" destId="{BD9A2F0F-B677-444F-AEF3-C0B0F18B0485}" srcOrd="1" destOrd="0" presId="urn:microsoft.com/office/officeart/2005/8/layout/list1"/>
    <dgm:cxn modelId="{0346725E-CF6F-410F-AC5F-31CADF4D6D40}" type="presParOf" srcId="{76C226F8-2E67-4024-A7A0-77E15811452A}" destId="{917C130B-944C-4EF0-80B3-41DDF35224D8}" srcOrd="13" destOrd="0" presId="urn:microsoft.com/office/officeart/2005/8/layout/list1"/>
    <dgm:cxn modelId="{8E7C1D8C-13DE-4A39-B2E1-596DF18641E3}" type="presParOf" srcId="{76C226F8-2E67-4024-A7A0-77E15811452A}" destId="{484F0D34-9793-4239-9AF4-C3C7A93E79CF}" srcOrd="14" destOrd="0" presId="urn:microsoft.com/office/officeart/2005/8/layout/list1"/>
    <dgm:cxn modelId="{0852C6C1-B6A1-4604-806B-63921B00778E}" type="presParOf" srcId="{76C226F8-2E67-4024-A7A0-77E15811452A}" destId="{ED07EB35-7677-4CB8-99A3-247290E53411}" srcOrd="15" destOrd="0" presId="urn:microsoft.com/office/officeart/2005/8/layout/list1"/>
    <dgm:cxn modelId="{017EC3E1-44FA-4C0D-BE76-88E6C2168759}" type="presParOf" srcId="{76C226F8-2E67-4024-A7A0-77E15811452A}" destId="{6524CC90-C3DD-47EC-B7C1-C3CB274B12F3}" srcOrd="16" destOrd="0" presId="urn:microsoft.com/office/officeart/2005/8/layout/list1"/>
    <dgm:cxn modelId="{64414B0D-91EA-4E33-AA11-B16A8916F343}" type="presParOf" srcId="{6524CC90-C3DD-47EC-B7C1-C3CB274B12F3}" destId="{70283421-2AC5-4D32-BA1B-E6E3351B5B05}" srcOrd="0" destOrd="0" presId="urn:microsoft.com/office/officeart/2005/8/layout/list1"/>
    <dgm:cxn modelId="{4F4D3EEF-6C9A-47F4-8B54-9F5025F1EB7D}" type="presParOf" srcId="{6524CC90-C3DD-47EC-B7C1-C3CB274B12F3}" destId="{F872FFB2-FEFD-4E8D-9A9C-B60485DB2201}" srcOrd="1" destOrd="0" presId="urn:microsoft.com/office/officeart/2005/8/layout/list1"/>
    <dgm:cxn modelId="{3DE78B4D-CCED-4519-9111-18421692C596}" type="presParOf" srcId="{76C226F8-2E67-4024-A7A0-77E15811452A}" destId="{EEB67511-FF5E-42CC-93E7-484DAE2C37E4}" srcOrd="17" destOrd="0" presId="urn:microsoft.com/office/officeart/2005/8/layout/list1"/>
    <dgm:cxn modelId="{7C1370C5-9042-49D3-8BB8-E31CE795FB76}" type="presParOf" srcId="{76C226F8-2E67-4024-A7A0-77E15811452A}" destId="{B4BD45DA-EA4D-4207-A8A2-BFE7C547A3BA}" srcOrd="18" destOrd="0" presId="urn:microsoft.com/office/officeart/2005/8/layout/list1"/>
    <dgm:cxn modelId="{E9FCFE39-7464-4163-A585-69E85281FBBF}" type="presParOf" srcId="{76C226F8-2E67-4024-A7A0-77E15811452A}" destId="{AB568C1A-9A13-4C04-A001-418846CD4744}" srcOrd="19" destOrd="0" presId="urn:microsoft.com/office/officeart/2005/8/layout/list1"/>
    <dgm:cxn modelId="{3A5C30AC-21E9-44BA-80FF-84C656B9ADC8}" type="presParOf" srcId="{76C226F8-2E67-4024-A7A0-77E15811452A}" destId="{B3A886B0-D18F-469D-9F66-489D75F6E522}" srcOrd="20" destOrd="0" presId="urn:microsoft.com/office/officeart/2005/8/layout/list1"/>
    <dgm:cxn modelId="{64E06340-C4FF-4BC7-A8CD-29930326079C}" type="presParOf" srcId="{B3A886B0-D18F-469D-9F66-489D75F6E522}" destId="{D2981E3C-619B-4C28-A8CD-F4B94F29B4B8}" srcOrd="0" destOrd="0" presId="urn:microsoft.com/office/officeart/2005/8/layout/list1"/>
    <dgm:cxn modelId="{527A21ED-62E1-4669-9D6C-074F1A2FDCD8}" type="presParOf" srcId="{B3A886B0-D18F-469D-9F66-489D75F6E522}" destId="{65F10063-C59B-4C03-A5FF-D7417538CB7F}" srcOrd="1" destOrd="0" presId="urn:microsoft.com/office/officeart/2005/8/layout/list1"/>
    <dgm:cxn modelId="{E46BFF1D-E209-405D-8553-31812CF7E8E5}" type="presParOf" srcId="{76C226F8-2E67-4024-A7A0-77E15811452A}" destId="{68E067A0-9387-4F0D-9556-E5189750B406}" srcOrd="21" destOrd="0" presId="urn:microsoft.com/office/officeart/2005/8/layout/list1"/>
    <dgm:cxn modelId="{5A8A7556-B01D-4ED3-8EED-78E162463BE3}" type="presParOf" srcId="{76C226F8-2E67-4024-A7A0-77E15811452A}" destId="{973A628A-19AC-42A5-9C47-156149B27A92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FFC329-DAC7-4F47-B386-C09265663FC6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A0DDBAF2-1337-478C-A954-6A8BB1C043A3}">
      <dgm:prSet phldrT="[Szöveg]" custT="1"/>
      <dgm:spPr/>
      <dgm:t>
        <a:bodyPr/>
        <a:lstStyle/>
        <a:p>
          <a:r>
            <a:rPr lang="hu-HU" sz="2200" dirty="0" smtClean="0"/>
            <a:t>IPAR 4.0</a:t>
          </a:r>
          <a:endParaRPr lang="hu-HU" sz="2200" dirty="0"/>
        </a:p>
      </dgm:t>
    </dgm:pt>
    <dgm:pt modelId="{FBCA4E4A-FB26-49DE-B85D-A3E4FCFFCEF6}" type="parTrans" cxnId="{FCE7AF9E-5EC8-4488-BA3F-1B4BDE3483F5}">
      <dgm:prSet/>
      <dgm:spPr/>
      <dgm:t>
        <a:bodyPr/>
        <a:lstStyle/>
        <a:p>
          <a:endParaRPr lang="hu-HU" sz="2200"/>
        </a:p>
      </dgm:t>
    </dgm:pt>
    <dgm:pt modelId="{8AA230D5-3DCF-4338-9C28-5B979D637AD0}" type="sibTrans" cxnId="{FCE7AF9E-5EC8-4488-BA3F-1B4BDE3483F5}">
      <dgm:prSet/>
      <dgm:spPr/>
      <dgm:t>
        <a:bodyPr/>
        <a:lstStyle/>
        <a:p>
          <a:endParaRPr lang="hu-HU" sz="2200"/>
        </a:p>
      </dgm:t>
    </dgm:pt>
    <dgm:pt modelId="{2B1D3B8E-8DCE-4317-AAB6-9EAFBEE33C2C}">
      <dgm:prSet phldrT="[Szöveg]" custT="1"/>
      <dgm:spPr/>
      <dgm:t>
        <a:bodyPr/>
        <a:lstStyle/>
        <a:p>
          <a:r>
            <a:rPr lang="hu-HU" sz="2200" dirty="0" smtClean="0"/>
            <a:t>Informatikai képzések</a:t>
          </a:r>
          <a:endParaRPr lang="hu-HU" sz="2200" dirty="0"/>
        </a:p>
      </dgm:t>
    </dgm:pt>
    <dgm:pt modelId="{FE53363B-FD8A-4330-B1C8-E37BF13563B7}" type="parTrans" cxnId="{365A9A0D-B439-448D-BB79-14897B4EAA9D}">
      <dgm:prSet/>
      <dgm:spPr/>
      <dgm:t>
        <a:bodyPr/>
        <a:lstStyle/>
        <a:p>
          <a:endParaRPr lang="hu-HU" sz="2200"/>
        </a:p>
      </dgm:t>
    </dgm:pt>
    <dgm:pt modelId="{B8E3D33F-E833-4C34-A02B-50782E3E8B4D}" type="sibTrans" cxnId="{365A9A0D-B439-448D-BB79-14897B4EAA9D}">
      <dgm:prSet/>
      <dgm:spPr/>
      <dgm:t>
        <a:bodyPr/>
        <a:lstStyle/>
        <a:p>
          <a:endParaRPr lang="hu-HU" sz="2200"/>
        </a:p>
      </dgm:t>
    </dgm:pt>
    <dgm:pt modelId="{35FA988F-1958-4EEB-A008-D0A2FA9927CB}">
      <dgm:prSet custT="1"/>
      <dgm:spPr/>
      <dgm:t>
        <a:bodyPr/>
        <a:lstStyle/>
        <a:p>
          <a:r>
            <a:rPr lang="hu-HU" sz="2200" smtClean="0"/>
            <a:t>Készségfejlesztő tréningek</a:t>
          </a:r>
          <a:endParaRPr lang="hu-HU" sz="2200" dirty="0"/>
        </a:p>
      </dgm:t>
    </dgm:pt>
    <dgm:pt modelId="{3BEE2D28-FDF0-4807-9723-925109F906DD}" type="parTrans" cxnId="{1A96C44F-F2D1-4707-9797-3A5A3D28FC6C}">
      <dgm:prSet/>
      <dgm:spPr/>
      <dgm:t>
        <a:bodyPr/>
        <a:lstStyle/>
        <a:p>
          <a:endParaRPr lang="hu-HU" sz="2200"/>
        </a:p>
      </dgm:t>
    </dgm:pt>
    <dgm:pt modelId="{EF3B35A6-C887-4C3B-920F-8F4CFEB548C1}" type="sibTrans" cxnId="{1A96C44F-F2D1-4707-9797-3A5A3D28FC6C}">
      <dgm:prSet/>
      <dgm:spPr/>
      <dgm:t>
        <a:bodyPr/>
        <a:lstStyle/>
        <a:p>
          <a:endParaRPr lang="hu-HU" sz="2200"/>
        </a:p>
      </dgm:t>
    </dgm:pt>
    <dgm:pt modelId="{3975D91C-F8AA-4188-9BF9-E671426B3311}">
      <dgm:prSet custT="1"/>
      <dgm:spPr/>
      <dgm:t>
        <a:bodyPr/>
        <a:lstStyle/>
        <a:p>
          <a:r>
            <a:rPr lang="hu-HU" sz="2200" dirty="0" smtClean="0"/>
            <a:t>OKJ-s képzések</a:t>
          </a:r>
          <a:endParaRPr lang="hu-HU" sz="2200" dirty="0"/>
        </a:p>
      </dgm:t>
    </dgm:pt>
    <dgm:pt modelId="{6F67A0C9-A965-4AF0-9F5F-A3B6BB6908B3}" type="parTrans" cxnId="{81A7C490-C6CB-4414-94B3-E1A68A1EF35E}">
      <dgm:prSet/>
      <dgm:spPr/>
      <dgm:t>
        <a:bodyPr/>
        <a:lstStyle/>
        <a:p>
          <a:endParaRPr lang="hu-HU" sz="2200"/>
        </a:p>
      </dgm:t>
    </dgm:pt>
    <dgm:pt modelId="{34AAB28D-574F-415D-8C3E-129962B03B89}" type="sibTrans" cxnId="{81A7C490-C6CB-4414-94B3-E1A68A1EF35E}">
      <dgm:prSet/>
      <dgm:spPr/>
      <dgm:t>
        <a:bodyPr/>
        <a:lstStyle/>
        <a:p>
          <a:endParaRPr lang="hu-HU" sz="2200"/>
        </a:p>
      </dgm:t>
    </dgm:pt>
    <dgm:pt modelId="{EEFD15A0-C5A9-421A-80CF-3EF7EA403AA8}">
      <dgm:prSet custT="1"/>
      <dgm:spPr/>
      <dgm:t>
        <a:bodyPr/>
        <a:lstStyle/>
        <a:p>
          <a:r>
            <a:rPr lang="hu-HU" sz="2200" smtClean="0"/>
            <a:t>Nyelvoktatások</a:t>
          </a:r>
          <a:endParaRPr lang="hu-HU" sz="2200" dirty="0"/>
        </a:p>
      </dgm:t>
    </dgm:pt>
    <dgm:pt modelId="{03507BDE-8D0A-48FB-A324-5B66B2F853A9}" type="parTrans" cxnId="{8F49992E-8EFE-4723-B4F3-3027B198B491}">
      <dgm:prSet/>
      <dgm:spPr/>
      <dgm:t>
        <a:bodyPr/>
        <a:lstStyle/>
        <a:p>
          <a:endParaRPr lang="hu-HU" sz="2200"/>
        </a:p>
      </dgm:t>
    </dgm:pt>
    <dgm:pt modelId="{B4B23BA6-1B34-4F9E-B612-B0AB548985CE}" type="sibTrans" cxnId="{8F49992E-8EFE-4723-B4F3-3027B198B491}">
      <dgm:prSet/>
      <dgm:spPr/>
      <dgm:t>
        <a:bodyPr/>
        <a:lstStyle/>
        <a:p>
          <a:endParaRPr lang="hu-HU" sz="2200"/>
        </a:p>
      </dgm:t>
    </dgm:pt>
    <dgm:pt modelId="{9AB66853-9442-4E97-B227-35594313AC65}">
      <dgm:prSet custT="1"/>
      <dgm:spPr/>
      <dgm:t>
        <a:bodyPr/>
        <a:lstStyle/>
        <a:p>
          <a:r>
            <a:rPr lang="hu-HU" sz="2200" smtClean="0"/>
            <a:t>Hatósági képzések</a:t>
          </a:r>
          <a:endParaRPr lang="hu-HU" sz="2200" dirty="0"/>
        </a:p>
      </dgm:t>
    </dgm:pt>
    <dgm:pt modelId="{36307455-BE88-4F9F-A6C8-0D72C94F7BB2}" type="parTrans" cxnId="{A22ADE7A-4262-457F-B8BC-37CBD8ABF128}">
      <dgm:prSet/>
      <dgm:spPr/>
      <dgm:t>
        <a:bodyPr/>
        <a:lstStyle/>
        <a:p>
          <a:endParaRPr lang="hu-HU" sz="2200"/>
        </a:p>
      </dgm:t>
    </dgm:pt>
    <dgm:pt modelId="{D275D2C5-2C17-4E14-8D00-81A1638E6BFC}" type="sibTrans" cxnId="{A22ADE7A-4262-457F-B8BC-37CBD8ABF128}">
      <dgm:prSet/>
      <dgm:spPr/>
      <dgm:t>
        <a:bodyPr/>
        <a:lstStyle/>
        <a:p>
          <a:endParaRPr lang="hu-HU" sz="2200"/>
        </a:p>
      </dgm:t>
    </dgm:pt>
    <dgm:pt modelId="{F37F26DD-9C20-4D3F-A979-8842F745436D}" type="pres">
      <dgm:prSet presAssocID="{5AFFC329-DAC7-4F47-B386-C09265663F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EFEACA0E-7E8E-4D3D-96BF-B1C15142BFFE}" type="pres">
      <dgm:prSet presAssocID="{35FA988F-1958-4EEB-A008-D0A2FA9927CB}" presName="parentLin" presStyleCnt="0"/>
      <dgm:spPr/>
    </dgm:pt>
    <dgm:pt modelId="{7129674F-29C0-4081-A4C2-D070F36F1126}" type="pres">
      <dgm:prSet presAssocID="{35FA988F-1958-4EEB-A008-D0A2FA9927CB}" presName="parentLeftMargin" presStyleLbl="node1" presStyleIdx="0" presStyleCnt="6"/>
      <dgm:spPr/>
      <dgm:t>
        <a:bodyPr/>
        <a:lstStyle/>
        <a:p>
          <a:endParaRPr lang="hu-HU"/>
        </a:p>
      </dgm:t>
    </dgm:pt>
    <dgm:pt modelId="{F048AA20-1B1A-4DDB-A287-E87440A080AB}" type="pres">
      <dgm:prSet presAssocID="{35FA988F-1958-4EEB-A008-D0A2FA9927C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8A11052-5F3F-4B12-8537-8915F2C1F961}" type="pres">
      <dgm:prSet presAssocID="{35FA988F-1958-4EEB-A008-D0A2FA9927CB}" presName="negativeSpace" presStyleCnt="0"/>
      <dgm:spPr/>
    </dgm:pt>
    <dgm:pt modelId="{06CD47A2-CB7E-4FB4-BAE4-02195F3FC24D}" type="pres">
      <dgm:prSet presAssocID="{35FA988F-1958-4EEB-A008-D0A2FA9927CB}" presName="childText" presStyleLbl="conFgAcc1" presStyleIdx="0" presStyleCnt="6">
        <dgm:presLayoutVars>
          <dgm:bulletEnabled val="1"/>
        </dgm:presLayoutVars>
      </dgm:prSet>
      <dgm:spPr/>
    </dgm:pt>
    <dgm:pt modelId="{48AD9F64-B16E-4680-868E-825C0B39A6A3}" type="pres">
      <dgm:prSet presAssocID="{EF3B35A6-C887-4C3B-920F-8F4CFEB548C1}" presName="spaceBetweenRectangles" presStyleCnt="0"/>
      <dgm:spPr/>
    </dgm:pt>
    <dgm:pt modelId="{4FEC664F-5D1F-463E-AF3B-17DD521593D7}" type="pres">
      <dgm:prSet presAssocID="{A0DDBAF2-1337-478C-A954-6A8BB1C043A3}" presName="parentLin" presStyleCnt="0"/>
      <dgm:spPr/>
    </dgm:pt>
    <dgm:pt modelId="{DB38767D-CD0B-4045-8467-62EA5FEEE1CC}" type="pres">
      <dgm:prSet presAssocID="{A0DDBAF2-1337-478C-A954-6A8BB1C043A3}" presName="parentLeftMargin" presStyleLbl="node1" presStyleIdx="0" presStyleCnt="6"/>
      <dgm:spPr/>
      <dgm:t>
        <a:bodyPr/>
        <a:lstStyle/>
        <a:p>
          <a:endParaRPr lang="hu-HU"/>
        </a:p>
      </dgm:t>
    </dgm:pt>
    <dgm:pt modelId="{6F669616-53A2-4947-9983-FC19D4301103}" type="pres">
      <dgm:prSet presAssocID="{A0DDBAF2-1337-478C-A954-6A8BB1C043A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00EC35A-2BC2-4051-B70D-C4C2160F2A1C}" type="pres">
      <dgm:prSet presAssocID="{A0DDBAF2-1337-478C-A954-6A8BB1C043A3}" presName="negativeSpace" presStyleCnt="0"/>
      <dgm:spPr/>
    </dgm:pt>
    <dgm:pt modelId="{F78F5B7A-67A6-4380-83AA-66C78C1F22E1}" type="pres">
      <dgm:prSet presAssocID="{A0DDBAF2-1337-478C-A954-6A8BB1C043A3}" presName="childText" presStyleLbl="conFgAcc1" presStyleIdx="1" presStyleCnt="6">
        <dgm:presLayoutVars>
          <dgm:bulletEnabled val="1"/>
        </dgm:presLayoutVars>
      </dgm:prSet>
      <dgm:spPr/>
    </dgm:pt>
    <dgm:pt modelId="{80EF08C5-AA25-458C-A84C-835997867154}" type="pres">
      <dgm:prSet presAssocID="{8AA230D5-3DCF-4338-9C28-5B979D637AD0}" presName="spaceBetweenRectangles" presStyleCnt="0"/>
      <dgm:spPr/>
    </dgm:pt>
    <dgm:pt modelId="{AF3720DD-6178-4472-BA4A-B8C210E0A23F}" type="pres">
      <dgm:prSet presAssocID="{2B1D3B8E-8DCE-4317-AAB6-9EAFBEE33C2C}" presName="parentLin" presStyleCnt="0"/>
      <dgm:spPr/>
    </dgm:pt>
    <dgm:pt modelId="{449BD65A-2780-4BB5-B8DB-38F4228F069E}" type="pres">
      <dgm:prSet presAssocID="{2B1D3B8E-8DCE-4317-AAB6-9EAFBEE33C2C}" presName="parentLeftMargin" presStyleLbl="node1" presStyleIdx="1" presStyleCnt="6"/>
      <dgm:spPr/>
      <dgm:t>
        <a:bodyPr/>
        <a:lstStyle/>
        <a:p>
          <a:endParaRPr lang="hu-HU"/>
        </a:p>
      </dgm:t>
    </dgm:pt>
    <dgm:pt modelId="{6DD1C77D-A30B-41D7-909C-6CCAF6702E06}" type="pres">
      <dgm:prSet presAssocID="{2B1D3B8E-8DCE-4317-AAB6-9EAFBEE33C2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440B19-D847-4745-8987-537C01E85C23}" type="pres">
      <dgm:prSet presAssocID="{2B1D3B8E-8DCE-4317-AAB6-9EAFBEE33C2C}" presName="negativeSpace" presStyleCnt="0"/>
      <dgm:spPr/>
    </dgm:pt>
    <dgm:pt modelId="{4D2AC770-1EBB-43E9-B729-301318394AF7}" type="pres">
      <dgm:prSet presAssocID="{2B1D3B8E-8DCE-4317-AAB6-9EAFBEE33C2C}" presName="childText" presStyleLbl="conFgAcc1" presStyleIdx="2" presStyleCnt="6">
        <dgm:presLayoutVars>
          <dgm:bulletEnabled val="1"/>
        </dgm:presLayoutVars>
      </dgm:prSet>
      <dgm:spPr/>
    </dgm:pt>
    <dgm:pt modelId="{9317B3BB-94F4-42C2-B5CF-6BD054A168EA}" type="pres">
      <dgm:prSet presAssocID="{B8E3D33F-E833-4C34-A02B-50782E3E8B4D}" presName="spaceBetweenRectangles" presStyleCnt="0"/>
      <dgm:spPr/>
    </dgm:pt>
    <dgm:pt modelId="{7CFC3159-3E30-4F80-8710-C37FE4559F64}" type="pres">
      <dgm:prSet presAssocID="{3975D91C-F8AA-4188-9BF9-E671426B3311}" presName="parentLin" presStyleCnt="0"/>
      <dgm:spPr/>
    </dgm:pt>
    <dgm:pt modelId="{05BF19FB-3DE8-4795-90F5-CDF95ED9CAF9}" type="pres">
      <dgm:prSet presAssocID="{3975D91C-F8AA-4188-9BF9-E671426B3311}" presName="parentLeftMargin" presStyleLbl="node1" presStyleIdx="2" presStyleCnt="6"/>
      <dgm:spPr/>
      <dgm:t>
        <a:bodyPr/>
        <a:lstStyle/>
        <a:p>
          <a:endParaRPr lang="hu-HU"/>
        </a:p>
      </dgm:t>
    </dgm:pt>
    <dgm:pt modelId="{460F4E53-8165-41F2-A6D1-5D37E0F9F261}" type="pres">
      <dgm:prSet presAssocID="{3975D91C-F8AA-4188-9BF9-E671426B331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AD08664-99C8-4B09-AB16-391D1463AC4C}" type="pres">
      <dgm:prSet presAssocID="{3975D91C-F8AA-4188-9BF9-E671426B3311}" presName="negativeSpace" presStyleCnt="0"/>
      <dgm:spPr/>
    </dgm:pt>
    <dgm:pt modelId="{7D3D38BA-933E-40EF-AABC-A0531C2DA6BE}" type="pres">
      <dgm:prSet presAssocID="{3975D91C-F8AA-4188-9BF9-E671426B3311}" presName="childText" presStyleLbl="conFgAcc1" presStyleIdx="3" presStyleCnt="6">
        <dgm:presLayoutVars>
          <dgm:bulletEnabled val="1"/>
        </dgm:presLayoutVars>
      </dgm:prSet>
      <dgm:spPr/>
    </dgm:pt>
    <dgm:pt modelId="{2803F9D9-2879-467B-8192-290FDC75B70A}" type="pres">
      <dgm:prSet presAssocID="{34AAB28D-574F-415D-8C3E-129962B03B89}" presName="spaceBetweenRectangles" presStyleCnt="0"/>
      <dgm:spPr/>
    </dgm:pt>
    <dgm:pt modelId="{1066A323-892F-4F95-8BF7-DF4BF400228E}" type="pres">
      <dgm:prSet presAssocID="{EEFD15A0-C5A9-421A-80CF-3EF7EA403AA8}" presName="parentLin" presStyleCnt="0"/>
      <dgm:spPr/>
    </dgm:pt>
    <dgm:pt modelId="{30B6FFA4-5A90-4A69-8EB6-95A15978DAD6}" type="pres">
      <dgm:prSet presAssocID="{EEFD15A0-C5A9-421A-80CF-3EF7EA403AA8}" presName="parentLeftMargin" presStyleLbl="node1" presStyleIdx="3" presStyleCnt="6"/>
      <dgm:spPr/>
      <dgm:t>
        <a:bodyPr/>
        <a:lstStyle/>
        <a:p>
          <a:endParaRPr lang="hu-HU"/>
        </a:p>
      </dgm:t>
    </dgm:pt>
    <dgm:pt modelId="{E9CE357A-5B3C-477C-BF21-F1A409C30074}" type="pres">
      <dgm:prSet presAssocID="{EEFD15A0-C5A9-421A-80CF-3EF7EA403AA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6FE8F93-E7DE-47D7-9A3F-118788479ACA}" type="pres">
      <dgm:prSet presAssocID="{EEFD15A0-C5A9-421A-80CF-3EF7EA403AA8}" presName="negativeSpace" presStyleCnt="0"/>
      <dgm:spPr/>
    </dgm:pt>
    <dgm:pt modelId="{F670DAB6-430B-410E-87C0-5870AAA2AAD7}" type="pres">
      <dgm:prSet presAssocID="{EEFD15A0-C5A9-421A-80CF-3EF7EA403AA8}" presName="childText" presStyleLbl="conFgAcc1" presStyleIdx="4" presStyleCnt="6">
        <dgm:presLayoutVars>
          <dgm:bulletEnabled val="1"/>
        </dgm:presLayoutVars>
      </dgm:prSet>
      <dgm:spPr/>
    </dgm:pt>
    <dgm:pt modelId="{0ABA3EF8-377D-4B34-BDA7-70ECC15463F4}" type="pres">
      <dgm:prSet presAssocID="{B4B23BA6-1B34-4F9E-B612-B0AB548985CE}" presName="spaceBetweenRectangles" presStyleCnt="0"/>
      <dgm:spPr/>
    </dgm:pt>
    <dgm:pt modelId="{38B9637B-3A7B-4C03-AA38-286812C40710}" type="pres">
      <dgm:prSet presAssocID="{9AB66853-9442-4E97-B227-35594313AC65}" presName="parentLin" presStyleCnt="0"/>
      <dgm:spPr/>
    </dgm:pt>
    <dgm:pt modelId="{386D9D11-4516-46CD-A5E7-610E2B4BA8EB}" type="pres">
      <dgm:prSet presAssocID="{9AB66853-9442-4E97-B227-35594313AC65}" presName="parentLeftMargin" presStyleLbl="node1" presStyleIdx="4" presStyleCnt="6"/>
      <dgm:spPr/>
      <dgm:t>
        <a:bodyPr/>
        <a:lstStyle/>
        <a:p>
          <a:endParaRPr lang="hu-HU"/>
        </a:p>
      </dgm:t>
    </dgm:pt>
    <dgm:pt modelId="{5DF821B4-52E4-4C15-8732-DBB8B12EC6E0}" type="pres">
      <dgm:prSet presAssocID="{9AB66853-9442-4E97-B227-35594313AC6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7ADA3FF-BE09-4669-A494-58A50366C8A4}" type="pres">
      <dgm:prSet presAssocID="{9AB66853-9442-4E97-B227-35594313AC65}" presName="negativeSpace" presStyleCnt="0"/>
      <dgm:spPr/>
    </dgm:pt>
    <dgm:pt modelId="{5E64A76A-0534-4DA0-AEA3-B9DAB1D046F6}" type="pres">
      <dgm:prSet presAssocID="{9AB66853-9442-4E97-B227-35594313AC65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58FE65D-F10F-4D06-ADE9-00D603F28234}" type="presOf" srcId="{3975D91C-F8AA-4188-9BF9-E671426B3311}" destId="{05BF19FB-3DE8-4795-90F5-CDF95ED9CAF9}" srcOrd="0" destOrd="0" presId="urn:microsoft.com/office/officeart/2005/8/layout/list1"/>
    <dgm:cxn modelId="{81A7C490-C6CB-4414-94B3-E1A68A1EF35E}" srcId="{5AFFC329-DAC7-4F47-B386-C09265663FC6}" destId="{3975D91C-F8AA-4188-9BF9-E671426B3311}" srcOrd="3" destOrd="0" parTransId="{6F67A0C9-A965-4AF0-9F5F-A3B6BB6908B3}" sibTransId="{34AAB28D-574F-415D-8C3E-129962B03B89}"/>
    <dgm:cxn modelId="{8F49992E-8EFE-4723-B4F3-3027B198B491}" srcId="{5AFFC329-DAC7-4F47-B386-C09265663FC6}" destId="{EEFD15A0-C5A9-421A-80CF-3EF7EA403AA8}" srcOrd="4" destOrd="0" parTransId="{03507BDE-8D0A-48FB-A324-5B66B2F853A9}" sibTransId="{B4B23BA6-1B34-4F9E-B612-B0AB548985CE}"/>
    <dgm:cxn modelId="{A22ADE7A-4262-457F-B8BC-37CBD8ABF128}" srcId="{5AFFC329-DAC7-4F47-B386-C09265663FC6}" destId="{9AB66853-9442-4E97-B227-35594313AC65}" srcOrd="5" destOrd="0" parTransId="{36307455-BE88-4F9F-A6C8-0D72C94F7BB2}" sibTransId="{D275D2C5-2C17-4E14-8D00-81A1638E6BFC}"/>
    <dgm:cxn modelId="{EA6667AE-57B7-4948-BE19-593708C8AA72}" type="presOf" srcId="{9AB66853-9442-4E97-B227-35594313AC65}" destId="{386D9D11-4516-46CD-A5E7-610E2B4BA8EB}" srcOrd="0" destOrd="0" presId="urn:microsoft.com/office/officeart/2005/8/layout/list1"/>
    <dgm:cxn modelId="{365A9A0D-B439-448D-BB79-14897B4EAA9D}" srcId="{5AFFC329-DAC7-4F47-B386-C09265663FC6}" destId="{2B1D3B8E-8DCE-4317-AAB6-9EAFBEE33C2C}" srcOrd="2" destOrd="0" parTransId="{FE53363B-FD8A-4330-B1C8-E37BF13563B7}" sibTransId="{B8E3D33F-E833-4C34-A02B-50782E3E8B4D}"/>
    <dgm:cxn modelId="{59F168F8-8171-45A9-8895-0688C82AD3AA}" type="presOf" srcId="{3975D91C-F8AA-4188-9BF9-E671426B3311}" destId="{460F4E53-8165-41F2-A6D1-5D37E0F9F261}" srcOrd="1" destOrd="0" presId="urn:microsoft.com/office/officeart/2005/8/layout/list1"/>
    <dgm:cxn modelId="{EBE548DF-B57E-4213-92AF-DFDA36122D97}" type="presOf" srcId="{A0DDBAF2-1337-478C-A954-6A8BB1C043A3}" destId="{6F669616-53A2-4947-9983-FC19D4301103}" srcOrd="1" destOrd="0" presId="urn:microsoft.com/office/officeart/2005/8/layout/list1"/>
    <dgm:cxn modelId="{1A96C44F-F2D1-4707-9797-3A5A3D28FC6C}" srcId="{5AFFC329-DAC7-4F47-B386-C09265663FC6}" destId="{35FA988F-1958-4EEB-A008-D0A2FA9927CB}" srcOrd="0" destOrd="0" parTransId="{3BEE2D28-FDF0-4807-9723-925109F906DD}" sibTransId="{EF3B35A6-C887-4C3B-920F-8F4CFEB548C1}"/>
    <dgm:cxn modelId="{B6D80C19-FCED-4B20-AD47-C0893FEA03B8}" type="presOf" srcId="{EEFD15A0-C5A9-421A-80CF-3EF7EA403AA8}" destId="{E9CE357A-5B3C-477C-BF21-F1A409C30074}" srcOrd="1" destOrd="0" presId="urn:microsoft.com/office/officeart/2005/8/layout/list1"/>
    <dgm:cxn modelId="{0B09F7B4-4BEB-4074-A5B1-A14260D1FA14}" type="presOf" srcId="{2B1D3B8E-8DCE-4317-AAB6-9EAFBEE33C2C}" destId="{449BD65A-2780-4BB5-B8DB-38F4228F069E}" srcOrd="0" destOrd="0" presId="urn:microsoft.com/office/officeart/2005/8/layout/list1"/>
    <dgm:cxn modelId="{87CDFA99-E77B-4448-BDFB-4AF10D97EA68}" type="presOf" srcId="{EEFD15A0-C5A9-421A-80CF-3EF7EA403AA8}" destId="{30B6FFA4-5A90-4A69-8EB6-95A15978DAD6}" srcOrd="0" destOrd="0" presId="urn:microsoft.com/office/officeart/2005/8/layout/list1"/>
    <dgm:cxn modelId="{39F83ED3-C2AC-4E67-916D-F028B902BD32}" type="presOf" srcId="{2B1D3B8E-8DCE-4317-AAB6-9EAFBEE33C2C}" destId="{6DD1C77D-A30B-41D7-909C-6CCAF6702E06}" srcOrd="1" destOrd="0" presId="urn:microsoft.com/office/officeart/2005/8/layout/list1"/>
    <dgm:cxn modelId="{FF87172E-14AB-4895-9019-2B1DEC541925}" type="presOf" srcId="{5AFFC329-DAC7-4F47-B386-C09265663FC6}" destId="{F37F26DD-9C20-4D3F-A979-8842F745436D}" srcOrd="0" destOrd="0" presId="urn:microsoft.com/office/officeart/2005/8/layout/list1"/>
    <dgm:cxn modelId="{DB907305-2ED5-46A8-8348-BB02B969E638}" type="presOf" srcId="{35FA988F-1958-4EEB-A008-D0A2FA9927CB}" destId="{F048AA20-1B1A-4DDB-A287-E87440A080AB}" srcOrd="1" destOrd="0" presId="urn:microsoft.com/office/officeart/2005/8/layout/list1"/>
    <dgm:cxn modelId="{EC4A921F-A092-4581-9760-3D8C59E83ACF}" type="presOf" srcId="{35FA988F-1958-4EEB-A008-D0A2FA9927CB}" destId="{7129674F-29C0-4081-A4C2-D070F36F1126}" srcOrd="0" destOrd="0" presId="urn:microsoft.com/office/officeart/2005/8/layout/list1"/>
    <dgm:cxn modelId="{3904C7FB-351C-4663-9DB2-753E0A6F4B5F}" type="presOf" srcId="{9AB66853-9442-4E97-B227-35594313AC65}" destId="{5DF821B4-52E4-4C15-8732-DBB8B12EC6E0}" srcOrd="1" destOrd="0" presId="urn:microsoft.com/office/officeart/2005/8/layout/list1"/>
    <dgm:cxn modelId="{FCE7AF9E-5EC8-4488-BA3F-1B4BDE3483F5}" srcId="{5AFFC329-DAC7-4F47-B386-C09265663FC6}" destId="{A0DDBAF2-1337-478C-A954-6A8BB1C043A3}" srcOrd="1" destOrd="0" parTransId="{FBCA4E4A-FB26-49DE-B85D-A3E4FCFFCEF6}" sibTransId="{8AA230D5-3DCF-4338-9C28-5B979D637AD0}"/>
    <dgm:cxn modelId="{04E35411-B85E-49AA-9EA9-1F171F355B2A}" type="presOf" srcId="{A0DDBAF2-1337-478C-A954-6A8BB1C043A3}" destId="{DB38767D-CD0B-4045-8467-62EA5FEEE1CC}" srcOrd="0" destOrd="0" presId="urn:microsoft.com/office/officeart/2005/8/layout/list1"/>
    <dgm:cxn modelId="{D42E7EE6-2549-473D-8F8C-5EDCB0283019}" type="presParOf" srcId="{F37F26DD-9C20-4D3F-A979-8842F745436D}" destId="{EFEACA0E-7E8E-4D3D-96BF-B1C15142BFFE}" srcOrd="0" destOrd="0" presId="urn:microsoft.com/office/officeart/2005/8/layout/list1"/>
    <dgm:cxn modelId="{093E9230-77FD-4A9C-95E3-F1CB2459A25B}" type="presParOf" srcId="{EFEACA0E-7E8E-4D3D-96BF-B1C15142BFFE}" destId="{7129674F-29C0-4081-A4C2-D070F36F1126}" srcOrd="0" destOrd="0" presId="urn:microsoft.com/office/officeart/2005/8/layout/list1"/>
    <dgm:cxn modelId="{D482566A-074C-44D1-B1EB-9289C562ED2A}" type="presParOf" srcId="{EFEACA0E-7E8E-4D3D-96BF-B1C15142BFFE}" destId="{F048AA20-1B1A-4DDB-A287-E87440A080AB}" srcOrd="1" destOrd="0" presId="urn:microsoft.com/office/officeart/2005/8/layout/list1"/>
    <dgm:cxn modelId="{80D7AF45-8D37-48CF-A491-29E2B166889B}" type="presParOf" srcId="{F37F26DD-9C20-4D3F-A979-8842F745436D}" destId="{B8A11052-5F3F-4B12-8537-8915F2C1F961}" srcOrd="1" destOrd="0" presId="urn:microsoft.com/office/officeart/2005/8/layout/list1"/>
    <dgm:cxn modelId="{828F86D2-2FB4-494E-887C-522BD3A5ABC3}" type="presParOf" srcId="{F37F26DD-9C20-4D3F-A979-8842F745436D}" destId="{06CD47A2-CB7E-4FB4-BAE4-02195F3FC24D}" srcOrd="2" destOrd="0" presId="urn:microsoft.com/office/officeart/2005/8/layout/list1"/>
    <dgm:cxn modelId="{B77C8FCA-A7C9-4468-9D7B-EF90AFE690AF}" type="presParOf" srcId="{F37F26DD-9C20-4D3F-A979-8842F745436D}" destId="{48AD9F64-B16E-4680-868E-825C0B39A6A3}" srcOrd="3" destOrd="0" presId="urn:microsoft.com/office/officeart/2005/8/layout/list1"/>
    <dgm:cxn modelId="{80D953CD-88A4-4069-B2D6-1CD1DCD547E4}" type="presParOf" srcId="{F37F26DD-9C20-4D3F-A979-8842F745436D}" destId="{4FEC664F-5D1F-463E-AF3B-17DD521593D7}" srcOrd="4" destOrd="0" presId="urn:microsoft.com/office/officeart/2005/8/layout/list1"/>
    <dgm:cxn modelId="{532AB326-0C7B-4481-B45C-EA3F1E2AA976}" type="presParOf" srcId="{4FEC664F-5D1F-463E-AF3B-17DD521593D7}" destId="{DB38767D-CD0B-4045-8467-62EA5FEEE1CC}" srcOrd="0" destOrd="0" presId="urn:microsoft.com/office/officeart/2005/8/layout/list1"/>
    <dgm:cxn modelId="{4FF51E65-EB3C-43E1-9412-B06CA7C86AA3}" type="presParOf" srcId="{4FEC664F-5D1F-463E-AF3B-17DD521593D7}" destId="{6F669616-53A2-4947-9983-FC19D4301103}" srcOrd="1" destOrd="0" presId="urn:microsoft.com/office/officeart/2005/8/layout/list1"/>
    <dgm:cxn modelId="{FB8F946D-E3F9-48AE-9647-CA2AE0D006FE}" type="presParOf" srcId="{F37F26DD-9C20-4D3F-A979-8842F745436D}" destId="{000EC35A-2BC2-4051-B70D-C4C2160F2A1C}" srcOrd="5" destOrd="0" presId="urn:microsoft.com/office/officeart/2005/8/layout/list1"/>
    <dgm:cxn modelId="{E0430B74-812F-4625-BBA6-9BF040E45379}" type="presParOf" srcId="{F37F26DD-9C20-4D3F-A979-8842F745436D}" destId="{F78F5B7A-67A6-4380-83AA-66C78C1F22E1}" srcOrd="6" destOrd="0" presId="urn:microsoft.com/office/officeart/2005/8/layout/list1"/>
    <dgm:cxn modelId="{12E4057C-1C0F-478C-8821-1192F0F9B5BD}" type="presParOf" srcId="{F37F26DD-9C20-4D3F-A979-8842F745436D}" destId="{80EF08C5-AA25-458C-A84C-835997867154}" srcOrd="7" destOrd="0" presId="urn:microsoft.com/office/officeart/2005/8/layout/list1"/>
    <dgm:cxn modelId="{4E0F1C0A-D3BB-415C-9AD5-3F97B111BD73}" type="presParOf" srcId="{F37F26DD-9C20-4D3F-A979-8842F745436D}" destId="{AF3720DD-6178-4472-BA4A-B8C210E0A23F}" srcOrd="8" destOrd="0" presId="urn:microsoft.com/office/officeart/2005/8/layout/list1"/>
    <dgm:cxn modelId="{480FFAF7-7F0D-4984-BEB1-9290E4E739FC}" type="presParOf" srcId="{AF3720DD-6178-4472-BA4A-B8C210E0A23F}" destId="{449BD65A-2780-4BB5-B8DB-38F4228F069E}" srcOrd="0" destOrd="0" presId="urn:microsoft.com/office/officeart/2005/8/layout/list1"/>
    <dgm:cxn modelId="{9A8F1462-F4C7-4585-808E-B06BF91EEAD3}" type="presParOf" srcId="{AF3720DD-6178-4472-BA4A-B8C210E0A23F}" destId="{6DD1C77D-A30B-41D7-909C-6CCAF6702E06}" srcOrd="1" destOrd="0" presId="urn:microsoft.com/office/officeart/2005/8/layout/list1"/>
    <dgm:cxn modelId="{B84F26C5-9F6F-441A-90CB-C5D0A130148A}" type="presParOf" srcId="{F37F26DD-9C20-4D3F-A979-8842F745436D}" destId="{D6440B19-D847-4745-8987-537C01E85C23}" srcOrd="9" destOrd="0" presId="urn:microsoft.com/office/officeart/2005/8/layout/list1"/>
    <dgm:cxn modelId="{147A2FE4-8EC9-4BFD-B076-8A09C4FF3C25}" type="presParOf" srcId="{F37F26DD-9C20-4D3F-A979-8842F745436D}" destId="{4D2AC770-1EBB-43E9-B729-301318394AF7}" srcOrd="10" destOrd="0" presId="urn:microsoft.com/office/officeart/2005/8/layout/list1"/>
    <dgm:cxn modelId="{4D71EDC2-CDC4-4951-846A-2F3FF5483C88}" type="presParOf" srcId="{F37F26DD-9C20-4D3F-A979-8842F745436D}" destId="{9317B3BB-94F4-42C2-B5CF-6BD054A168EA}" srcOrd="11" destOrd="0" presId="urn:microsoft.com/office/officeart/2005/8/layout/list1"/>
    <dgm:cxn modelId="{45232CBE-B222-471A-A88B-158456A589CE}" type="presParOf" srcId="{F37F26DD-9C20-4D3F-A979-8842F745436D}" destId="{7CFC3159-3E30-4F80-8710-C37FE4559F64}" srcOrd="12" destOrd="0" presId="urn:microsoft.com/office/officeart/2005/8/layout/list1"/>
    <dgm:cxn modelId="{9615E3D0-D2A6-40BB-B608-0C58BA79D568}" type="presParOf" srcId="{7CFC3159-3E30-4F80-8710-C37FE4559F64}" destId="{05BF19FB-3DE8-4795-90F5-CDF95ED9CAF9}" srcOrd="0" destOrd="0" presId="urn:microsoft.com/office/officeart/2005/8/layout/list1"/>
    <dgm:cxn modelId="{D8DDF6AE-54D2-4FB4-93BF-04FD16DBBDF4}" type="presParOf" srcId="{7CFC3159-3E30-4F80-8710-C37FE4559F64}" destId="{460F4E53-8165-41F2-A6D1-5D37E0F9F261}" srcOrd="1" destOrd="0" presId="urn:microsoft.com/office/officeart/2005/8/layout/list1"/>
    <dgm:cxn modelId="{10C3DD9A-41C5-4D7D-8CA8-08CD8830C2EE}" type="presParOf" srcId="{F37F26DD-9C20-4D3F-A979-8842F745436D}" destId="{EAD08664-99C8-4B09-AB16-391D1463AC4C}" srcOrd="13" destOrd="0" presId="urn:microsoft.com/office/officeart/2005/8/layout/list1"/>
    <dgm:cxn modelId="{F369FA13-C6ED-4A30-9F77-98422B3062B2}" type="presParOf" srcId="{F37F26DD-9C20-4D3F-A979-8842F745436D}" destId="{7D3D38BA-933E-40EF-AABC-A0531C2DA6BE}" srcOrd="14" destOrd="0" presId="urn:microsoft.com/office/officeart/2005/8/layout/list1"/>
    <dgm:cxn modelId="{4F366ACA-8E8B-4394-922C-8D2C77982A0C}" type="presParOf" srcId="{F37F26DD-9C20-4D3F-A979-8842F745436D}" destId="{2803F9D9-2879-467B-8192-290FDC75B70A}" srcOrd="15" destOrd="0" presId="urn:microsoft.com/office/officeart/2005/8/layout/list1"/>
    <dgm:cxn modelId="{E631F7FC-3C22-41F9-B097-9932FD4AA146}" type="presParOf" srcId="{F37F26DD-9C20-4D3F-A979-8842F745436D}" destId="{1066A323-892F-4F95-8BF7-DF4BF400228E}" srcOrd="16" destOrd="0" presId="urn:microsoft.com/office/officeart/2005/8/layout/list1"/>
    <dgm:cxn modelId="{A7D2DEC3-A3B2-4422-911F-00DDCFD28A9D}" type="presParOf" srcId="{1066A323-892F-4F95-8BF7-DF4BF400228E}" destId="{30B6FFA4-5A90-4A69-8EB6-95A15978DAD6}" srcOrd="0" destOrd="0" presId="urn:microsoft.com/office/officeart/2005/8/layout/list1"/>
    <dgm:cxn modelId="{4FCAE63A-5D45-4F93-9573-726778F137C6}" type="presParOf" srcId="{1066A323-892F-4F95-8BF7-DF4BF400228E}" destId="{E9CE357A-5B3C-477C-BF21-F1A409C30074}" srcOrd="1" destOrd="0" presId="urn:microsoft.com/office/officeart/2005/8/layout/list1"/>
    <dgm:cxn modelId="{829B8A2E-8B2E-46A9-909E-969AF8B90D47}" type="presParOf" srcId="{F37F26DD-9C20-4D3F-A979-8842F745436D}" destId="{86FE8F93-E7DE-47D7-9A3F-118788479ACA}" srcOrd="17" destOrd="0" presId="urn:microsoft.com/office/officeart/2005/8/layout/list1"/>
    <dgm:cxn modelId="{DB980259-2406-4F4B-BD80-15B9C2BC877F}" type="presParOf" srcId="{F37F26DD-9C20-4D3F-A979-8842F745436D}" destId="{F670DAB6-430B-410E-87C0-5870AAA2AAD7}" srcOrd="18" destOrd="0" presId="urn:microsoft.com/office/officeart/2005/8/layout/list1"/>
    <dgm:cxn modelId="{D320F06B-12D4-45A8-A449-22D91EF4B7D3}" type="presParOf" srcId="{F37F26DD-9C20-4D3F-A979-8842F745436D}" destId="{0ABA3EF8-377D-4B34-BDA7-70ECC15463F4}" srcOrd="19" destOrd="0" presId="urn:microsoft.com/office/officeart/2005/8/layout/list1"/>
    <dgm:cxn modelId="{66298C2D-B50C-4CF3-A35A-6B5E65A3781D}" type="presParOf" srcId="{F37F26DD-9C20-4D3F-A979-8842F745436D}" destId="{38B9637B-3A7B-4C03-AA38-286812C40710}" srcOrd="20" destOrd="0" presId="urn:microsoft.com/office/officeart/2005/8/layout/list1"/>
    <dgm:cxn modelId="{44D76D59-9DBB-4693-AD95-524382C0116F}" type="presParOf" srcId="{38B9637B-3A7B-4C03-AA38-286812C40710}" destId="{386D9D11-4516-46CD-A5E7-610E2B4BA8EB}" srcOrd="0" destOrd="0" presId="urn:microsoft.com/office/officeart/2005/8/layout/list1"/>
    <dgm:cxn modelId="{98F13E08-EACA-4509-B33C-4CBDFC5124A0}" type="presParOf" srcId="{38B9637B-3A7B-4C03-AA38-286812C40710}" destId="{5DF821B4-52E4-4C15-8732-DBB8B12EC6E0}" srcOrd="1" destOrd="0" presId="urn:microsoft.com/office/officeart/2005/8/layout/list1"/>
    <dgm:cxn modelId="{347789C9-FE8A-4BEB-8AB4-D9D8DC561738}" type="presParOf" srcId="{F37F26DD-9C20-4D3F-A979-8842F745436D}" destId="{E7ADA3FF-BE09-4669-A494-58A50366C8A4}" srcOrd="21" destOrd="0" presId="urn:microsoft.com/office/officeart/2005/8/layout/list1"/>
    <dgm:cxn modelId="{0B71A026-E78B-47A6-857D-592F1EB8C177}" type="presParOf" srcId="{F37F26DD-9C20-4D3F-A979-8842F745436D}" destId="{5E64A76A-0534-4DA0-AEA3-B9DAB1D046F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9A7299-0306-4D92-A12A-DDB5FD0C83DF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E7F3B127-823C-4FFA-A619-CDA7B528E0B1}">
      <dgm:prSet phldrT="[Szöveg]" custT="1"/>
      <dgm:spPr/>
      <dgm:t>
        <a:bodyPr/>
        <a:lstStyle/>
        <a:p>
          <a:r>
            <a:rPr lang="hu-HU" sz="2200" dirty="0" smtClean="0"/>
            <a:t>A </a:t>
          </a:r>
          <a:r>
            <a:rPr lang="hu-HU" sz="2200" dirty="0" err="1" smtClean="0"/>
            <a:t>digitalizáció</a:t>
          </a:r>
          <a:r>
            <a:rPr lang="hu-HU" sz="2200" dirty="0" smtClean="0"/>
            <a:t> alapvetően meghatározza</a:t>
          </a:r>
          <a:endParaRPr lang="hu-HU" sz="2200" dirty="0"/>
        </a:p>
      </dgm:t>
    </dgm:pt>
    <dgm:pt modelId="{AE68EF54-D01A-451A-A6FB-FAC2DC80CCF4}" type="parTrans" cxnId="{D9E0B697-CA75-4AD9-884C-15AEEFA901CB}">
      <dgm:prSet/>
      <dgm:spPr/>
      <dgm:t>
        <a:bodyPr/>
        <a:lstStyle/>
        <a:p>
          <a:endParaRPr lang="hu-HU" sz="2200"/>
        </a:p>
      </dgm:t>
    </dgm:pt>
    <dgm:pt modelId="{0C7EE758-53B8-48D5-A0FF-B733DD7CA7FD}" type="sibTrans" cxnId="{D9E0B697-CA75-4AD9-884C-15AEEFA901CB}">
      <dgm:prSet/>
      <dgm:spPr/>
      <dgm:t>
        <a:bodyPr/>
        <a:lstStyle/>
        <a:p>
          <a:endParaRPr lang="hu-HU" sz="2200"/>
        </a:p>
      </dgm:t>
    </dgm:pt>
    <dgm:pt modelId="{2A05E4CA-E514-44AE-A066-6FB6C644D7C7}">
      <dgm:prSet custT="1"/>
      <dgm:spPr/>
      <dgm:t>
        <a:bodyPr/>
        <a:lstStyle/>
        <a:p>
          <a:r>
            <a:rPr lang="hu-HU" sz="2200" dirty="0" smtClean="0"/>
            <a:t>a hétköznapokat</a:t>
          </a:r>
          <a:endParaRPr lang="hu-HU" sz="2200" dirty="0"/>
        </a:p>
      </dgm:t>
    </dgm:pt>
    <dgm:pt modelId="{A488415A-F50A-4A42-ADF5-5BB7C5A397C5}" type="parTrans" cxnId="{6EDCBBB8-D3F1-4D93-A36B-40F29C21DC9D}">
      <dgm:prSet/>
      <dgm:spPr/>
      <dgm:t>
        <a:bodyPr/>
        <a:lstStyle/>
        <a:p>
          <a:endParaRPr lang="hu-HU" sz="2200"/>
        </a:p>
      </dgm:t>
    </dgm:pt>
    <dgm:pt modelId="{7E296AAE-D7F3-4DCF-952D-E5CD1940C25B}" type="sibTrans" cxnId="{6EDCBBB8-D3F1-4D93-A36B-40F29C21DC9D}">
      <dgm:prSet/>
      <dgm:spPr/>
      <dgm:t>
        <a:bodyPr/>
        <a:lstStyle/>
        <a:p>
          <a:endParaRPr lang="hu-HU" sz="2200"/>
        </a:p>
      </dgm:t>
    </dgm:pt>
    <dgm:pt modelId="{26A257FA-E44A-41CC-87C9-837A1593A7D4}">
      <dgm:prSet custT="1"/>
      <dgm:spPr/>
      <dgm:t>
        <a:bodyPr/>
        <a:lstStyle/>
        <a:p>
          <a:r>
            <a:rPr lang="hu-HU" sz="2200" dirty="0" smtClean="0"/>
            <a:t>a vállalati működést</a:t>
          </a:r>
          <a:endParaRPr lang="hu-HU" sz="2200" dirty="0"/>
        </a:p>
      </dgm:t>
    </dgm:pt>
    <dgm:pt modelId="{AE692CFD-867C-485F-ABC3-DF2F9E7F065A}" type="parTrans" cxnId="{F988EA8B-AF03-47D5-A922-4090A5B6AC4C}">
      <dgm:prSet/>
      <dgm:spPr/>
      <dgm:t>
        <a:bodyPr/>
        <a:lstStyle/>
        <a:p>
          <a:endParaRPr lang="hu-HU" sz="2200"/>
        </a:p>
      </dgm:t>
    </dgm:pt>
    <dgm:pt modelId="{353183ED-6759-462B-96FC-0595A2AAA437}" type="sibTrans" cxnId="{F988EA8B-AF03-47D5-A922-4090A5B6AC4C}">
      <dgm:prSet/>
      <dgm:spPr/>
      <dgm:t>
        <a:bodyPr/>
        <a:lstStyle/>
        <a:p>
          <a:endParaRPr lang="hu-HU" sz="2200"/>
        </a:p>
      </dgm:t>
    </dgm:pt>
    <dgm:pt modelId="{5E770C35-C7D8-4C6E-B4C3-B30D498122CA}">
      <dgm:prSet custT="1"/>
      <dgm:spPr/>
      <dgm:t>
        <a:bodyPr/>
        <a:lstStyle/>
        <a:p>
          <a:r>
            <a:rPr lang="hu-HU" sz="2200" dirty="0" smtClean="0"/>
            <a:t>a nemzetgazdasági folyamatokat</a:t>
          </a:r>
          <a:endParaRPr lang="hu-HU" sz="2200" dirty="0"/>
        </a:p>
      </dgm:t>
    </dgm:pt>
    <dgm:pt modelId="{CF3208E3-A605-4E5D-9852-0166516AA9CA}" type="parTrans" cxnId="{083C1F12-9389-4B90-8F20-24DC4BA595AD}">
      <dgm:prSet/>
      <dgm:spPr/>
      <dgm:t>
        <a:bodyPr/>
        <a:lstStyle/>
        <a:p>
          <a:endParaRPr lang="hu-HU" sz="2200"/>
        </a:p>
      </dgm:t>
    </dgm:pt>
    <dgm:pt modelId="{F64CD5E4-4679-46C4-A29E-6376269AFFEC}" type="sibTrans" cxnId="{083C1F12-9389-4B90-8F20-24DC4BA595AD}">
      <dgm:prSet/>
      <dgm:spPr/>
      <dgm:t>
        <a:bodyPr/>
        <a:lstStyle/>
        <a:p>
          <a:endParaRPr lang="hu-HU" sz="2200"/>
        </a:p>
      </dgm:t>
    </dgm:pt>
    <dgm:pt modelId="{9A05B619-C908-4B3E-AD27-3BCE87296F08}">
      <dgm:prSet custT="1"/>
      <dgm:spPr/>
      <dgm:t>
        <a:bodyPr/>
        <a:lstStyle/>
        <a:p>
          <a:r>
            <a:rPr lang="hu-HU" sz="2200" dirty="0" smtClean="0"/>
            <a:t>A digitális gazdaság a hazai foglalkoztatottak csaknem 15%-</a:t>
          </a:r>
          <a:r>
            <a:rPr lang="hu-HU" sz="2200" dirty="0" err="1" smtClean="0"/>
            <a:t>ának</a:t>
          </a:r>
          <a:r>
            <a:rPr lang="hu-HU" sz="2200" dirty="0" smtClean="0"/>
            <a:t> biztosít munkát</a:t>
          </a:r>
        </a:p>
      </dgm:t>
    </dgm:pt>
    <dgm:pt modelId="{5BADD7DB-5AFB-4763-82A6-AA1805E8CFE0}" type="parTrans" cxnId="{1D57B314-D1F3-4103-AB91-F66397633F8B}">
      <dgm:prSet/>
      <dgm:spPr/>
      <dgm:t>
        <a:bodyPr/>
        <a:lstStyle/>
        <a:p>
          <a:endParaRPr lang="hu-HU" sz="2200"/>
        </a:p>
      </dgm:t>
    </dgm:pt>
    <dgm:pt modelId="{9ED40EE0-8FBF-4DF1-A43A-B66B2DCD079A}" type="sibTrans" cxnId="{1D57B314-D1F3-4103-AB91-F66397633F8B}">
      <dgm:prSet/>
      <dgm:spPr/>
      <dgm:t>
        <a:bodyPr/>
        <a:lstStyle/>
        <a:p>
          <a:endParaRPr lang="hu-HU" sz="2200"/>
        </a:p>
      </dgm:t>
    </dgm:pt>
    <dgm:pt modelId="{7A348E81-1BC1-44E1-9494-FE58B031D16C}">
      <dgm:prSet custT="1"/>
      <dgm:spPr/>
      <dgm:t>
        <a:bodyPr/>
        <a:lstStyle/>
        <a:p>
          <a:r>
            <a:rPr lang="hu-HU" sz="2200" dirty="0" smtClean="0"/>
            <a:t>A legfontosabb erőforrás a digitálisan felkészült munkavállaló</a:t>
          </a:r>
          <a:endParaRPr lang="hu-HU" sz="2200" dirty="0"/>
        </a:p>
      </dgm:t>
    </dgm:pt>
    <dgm:pt modelId="{7A503084-7A83-4947-8BE0-5934E11D231B}" type="parTrans" cxnId="{8958EAB0-81C8-4404-A824-A74C436CD9CA}">
      <dgm:prSet/>
      <dgm:spPr/>
      <dgm:t>
        <a:bodyPr/>
        <a:lstStyle/>
        <a:p>
          <a:endParaRPr lang="hu-HU" sz="2200"/>
        </a:p>
      </dgm:t>
    </dgm:pt>
    <dgm:pt modelId="{2552C44E-AA3A-4192-A8F1-FAB73BE02636}" type="sibTrans" cxnId="{8958EAB0-81C8-4404-A824-A74C436CD9CA}">
      <dgm:prSet/>
      <dgm:spPr/>
      <dgm:t>
        <a:bodyPr/>
        <a:lstStyle/>
        <a:p>
          <a:endParaRPr lang="hu-HU" sz="2200"/>
        </a:p>
      </dgm:t>
    </dgm:pt>
    <dgm:pt modelId="{8AB78184-BC39-4A93-B5CC-863AAB552973}" type="pres">
      <dgm:prSet presAssocID="{599A7299-0306-4D92-A12A-DDB5FD0C83D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9D24748-EAAB-4212-B8AF-8FCA39123513}" type="pres">
      <dgm:prSet presAssocID="{E7F3B127-823C-4FFA-A619-CDA7B528E0B1}" presName="parentLin" presStyleCnt="0"/>
      <dgm:spPr/>
    </dgm:pt>
    <dgm:pt modelId="{5BEFB38E-FD2C-4D07-ABED-71022F0CB8ED}" type="pres">
      <dgm:prSet presAssocID="{E7F3B127-823C-4FFA-A619-CDA7B528E0B1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2C365E6B-5280-4B7F-ACC1-535652E452D0}" type="pres">
      <dgm:prSet presAssocID="{E7F3B127-823C-4FFA-A619-CDA7B528E0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6AA64BC-EC5B-402E-8588-A46BBC81C4E6}" type="pres">
      <dgm:prSet presAssocID="{E7F3B127-823C-4FFA-A619-CDA7B528E0B1}" presName="negativeSpace" presStyleCnt="0"/>
      <dgm:spPr/>
    </dgm:pt>
    <dgm:pt modelId="{AE364672-ED10-4B09-ABF6-B722D3C400E9}" type="pres">
      <dgm:prSet presAssocID="{E7F3B127-823C-4FFA-A619-CDA7B528E0B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B05EBC1-E76A-4677-B403-B93C0434FBDA}" type="pres">
      <dgm:prSet presAssocID="{0C7EE758-53B8-48D5-A0FF-B733DD7CA7FD}" presName="spaceBetweenRectangles" presStyleCnt="0"/>
      <dgm:spPr/>
    </dgm:pt>
    <dgm:pt modelId="{37FD0E29-C711-46B1-AAF0-E38C72444C48}" type="pres">
      <dgm:prSet presAssocID="{9A05B619-C908-4B3E-AD27-3BCE87296F08}" presName="parentLin" presStyleCnt="0"/>
      <dgm:spPr/>
    </dgm:pt>
    <dgm:pt modelId="{808307FA-EADE-4D77-BEB1-66048DFA9E52}" type="pres">
      <dgm:prSet presAssocID="{9A05B619-C908-4B3E-AD27-3BCE87296F08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F8754592-1738-43CF-9A85-1B7C9048E12F}" type="pres">
      <dgm:prSet presAssocID="{9A05B619-C908-4B3E-AD27-3BCE87296F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A90EE18-7496-441A-BFD6-9E4DFDE7C67B}" type="pres">
      <dgm:prSet presAssocID="{9A05B619-C908-4B3E-AD27-3BCE87296F08}" presName="negativeSpace" presStyleCnt="0"/>
      <dgm:spPr/>
    </dgm:pt>
    <dgm:pt modelId="{00C5D9EF-3E1F-4A35-B2F8-756DC58C4938}" type="pres">
      <dgm:prSet presAssocID="{9A05B619-C908-4B3E-AD27-3BCE87296F08}" presName="childText" presStyleLbl="conFgAcc1" presStyleIdx="1" presStyleCnt="3">
        <dgm:presLayoutVars>
          <dgm:bulletEnabled val="1"/>
        </dgm:presLayoutVars>
      </dgm:prSet>
      <dgm:spPr/>
    </dgm:pt>
    <dgm:pt modelId="{CB3731F1-D002-42C5-BDDF-3809988EBA1F}" type="pres">
      <dgm:prSet presAssocID="{9ED40EE0-8FBF-4DF1-A43A-B66B2DCD079A}" presName="spaceBetweenRectangles" presStyleCnt="0"/>
      <dgm:spPr/>
    </dgm:pt>
    <dgm:pt modelId="{15C9A93A-D6D1-46BA-B158-4A5549BB583A}" type="pres">
      <dgm:prSet presAssocID="{7A348E81-1BC1-44E1-9494-FE58B031D16C}" presName="parentLin" presStyleCnt="0"/>
      <dgm:spPr/>
    </dgm:pt>
    <dgm:pt modelId="{8B910192-BB6B-4079-9EEB-69BA4CA8DA38}" type="pres">
      <dgm:prSet presAssocID="{7A348E81-1BC1-44E1-9494-FE58B031D16C}" presName="parentLeftMargin" presStyleLbl="node1" presStyleIdx="1" presStyleCnt="3"/>
      <dgm:spPr/>
      <dgm:t>
        <a:bodyPr/>
        <a:lstStyle/>
        <a:p>
          <a:endParaRPr lang="hu-HU"/>
        </a:p>
      </dgm:t>
    </dgm:pt>
    <dgm:pt modelId="{68791135-44E3-42CF-832E-6830AC966E3E}" type="pres">
      <dgm:prSet presAssocID="{7A348E81-1BC1-44E1-9494-FE58B031D16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326178-8BD7-4039-8BA4-E3E94F3A3EA0}" type="pres">
      <dgm:prSet presAssocID="{7A348E81-1BC1-44E1-9494-FE58B031D16C}" presName="negativeSpace" presStyleCnt="0"/>
      <dgm:spPr/>
    </dgm:pt>
    <dgm:pt modelId="{743FCC29-1047-4E19-B6E1-48FD875135BF}" type="pres">
      <dgm:prSet presAssocID="{7A348E81-1BC1-44E1-9494-FE58B031D16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78D5154-A696-4290-A833-66D33F5E8203}" type="presOf" srcId="{9A05B619-C908-4B3E-AD27-3BCE87296F08}" destId="{808307FA-EADE-4D77-BEB1-66048DFA9E52}" srcOrd="0" destOrd="0" presId="urn:microsoft.com/office/officeart/2005/8/layout/list1"/>
    <dgm:cxn modelId="{781B01A8-CA5E-4225-A73E-654C7CC96890}" type="presOf" srcId="{7A348E81-1BC1-44E1-9494-FE58B031D16C}" destId="{68791135-44E3-42CF-832E-6830AC966E3E}" srcOrd="1" destOrd="0" presId="urn:microsoft.com/office/officeart/2005/8/layout/list1"/>
    <dgm:cxn modelId="{083C1F12-9389-4B90-8F20-24DC4BA595AD}" srcId="{E7F3B127-823C-4FFA-A619-CDA7B528E0B1}" destId="{5E770C35-C7D8-4C6E-B4C3-B30D498122CA}" srcOrd="2" destOrd="0" parTransId="{CF3208E3-A605-4E5D-9852-0166516AA9CA}" sibTransId="{F64CD5E4-4679-46C4-A29E-6376269AFFEC}"/>
    <dgm:cxn modelId="{80D090BA-F1E7-4387-9291-0CFE1FA5B48F}" type="presOf" srcId="{599A7299-0306-4D92-A12A-DDB5FD0C83DF}" destId="{8AB78184-BC39-4A93-B5CC-863AAB552973}" srcOrd="0" destOrd="0" presId="urn:microsoft.com/office/officeart/2005/8/layout/list1"/>
    <dgm:cxn modelId="{97CE4BF2-DF6B-4D43-9564-6A7C2412E6AD}" type="presOf" srcId="{9A05B619-C908-4B3E-AD27-3BCE87296F08}" destId="{F8754592-1738-43CF-9A85-1B7C9048E12F}" srcOrd="1" destOrd="0" presId="urn:microsoft.com/office/officeart/2005/8/layout/list1"/>
    <dgm:cxn modelId="{A377A1DC-A211-4EFC-B002-AA9C66263C20}" type="presOf" srcId="{2A05E4CA-E514-44AE-A066-6FB6C644D7C7}" destId="{AE364672-ED10-4B09-ABF6-B722D3C400E9}" srcOrd="0" destOrd="0" presId="urn:microsoft.com/office/officeart/2005/8/layout/list1"/>
    <dgm:cxn modelId="{D9E0B697-CA75-4AD9-884C-15AEEFA901CB}" srcId="{599A7299-0306-4D92-A12A-DDB5FD0C83DF}" destId="{E7F3B127-823C-4FFA-A619-CDA7B528E0B1}" srcOrd="0" destOrd="0" parTransId="{AE68EF54-D01A-451A-A6FB-FAC2DC80CCF4}" sibTransId="{0C7EE758-53B8-48D5-A0FF-B733DD7CA7FD}"/>
    <dgm:cxn modelId="{E6D0B30F-FE97-4EE0-B502-155E1D896B71}" type="presOf" srcId="{26A257FA-E44A-41CC-87C9-837A1593A7D4}" destId="{AE364672-ED10-4B09-ABF6-B722D3C400E9}" srcOrd="0" destOrd="1" presId="urn:microsoft.com/office/officeart/2005/8/layout/list1"/>
    <dgm:cxn modelId="{6EDCBBB8-D3F1-4D93-A36B-40F29C21DC9D}" srcId="{E7F3B127-823C-4FFA-A619-CDA7B528E0B1}" destId="{2A05E4CA-E514-44AE-A066-6FB6C644D7C7}" srcOrd="0" destOrd="0" parTransId="{A488415A-F50A-4A42-ADF5-5BB7C5A397C5}" sibTransId="{7E296AAE-D7F3-4DCF-952D-E5CD1940C25B}"/>
    <dgm:cxn modelId="{59A0DF1D-A77D-4AA8-9BC3-57D94DC3A408}" type="presOf" srcId="{7A348E81-1BC1-44E1-9494-FE58B031D16C}" destId="{8B910192-BB6B-4079-9EEB-69BA4CA8DA38}" srcOrd="0" destOrd="0" presId="urn:microsoft.com/office/officeart/2005/8/layout/list1"/>
    <dgm:cxn modelId="{F988EA8B-AF03-47D5-A922-4090A5B6AC4C}" srcId="{E7F3B127-823C-4FFA-A619-CDA7B528E0B1}" destId="{26A257FA-E44A-41CC-87C9-837A1593A7D4}" srcOrd="1" destOrd="0" parTransId="{AE692CFD-867C-485F-ABC3-DF2F9E7F065A}" sibTransId="{353183ED-6759-462B-96FC-0595A2AAA437}"/>
    <dgm:cxn modelId="{7DD8D4A0-0096-4706-978E-E90D42ECFF75}" type="presOf" srcId="{5E770C35-C7D8-4C6E-B4C3-B30D498122CA}" destId="{AE364672-ED10-4B09-ABF6-B722D3C400E9}" srcOrd="0" destOrd="2" presId="urn:microsoft.com/office/officeart/2005/8/layout/list1"/>
    <dgm:cxn modelId="{DF696C18-18C0-4972-ADEE-06D3CB25C550}" type="presOf" srcId="{E7F3B127-823C-4FFA-A619-CDA7B528E0B1}" destId="{2C365E6B-5280-4B7F-ACC1-535652E452D0}" srcOrd="1" destOrd="0" presId="urn:microsoft.com/office/officeart/2005/8/layout/list1"/>
    <dgm:cxn modelId="{818AA6F5-E7B0-47B2-890B-6A3F2215AFB7}" type="presOf" srcId="{E7F3B127-823C-4FFA-A619-CDA7B528E0B1}" destId="{5BEFB38E-FD2C-4D07-ABED-71022F0CB8ED}" srcOrd="0" destOrd="0" presId="urn:microsoft.com/office/officeart/2005/8/layout/list1"/>
    <dgm:cxn modelId="{1D57B314-D1F3-4103-AB91-F66397633F8B}" srcId="{599A7299-0306-4D92-A12A-DDB5FD0C83DF}" destId="{9A05B619-C908-4B3E-AD27-3BCE87296F08}" srcOrd="1" destOrd="0" parTransId="{5BADD7DB-5AFB-4763-82A6-AA1805E8CFE0}" sibTransId="{9ED40EE0-8FBF-4DF1-A43A-B66B2DCD079A}"/>
    <dgm:cxn modelId="{8958EAB0-81C8-4404-A824-A74C436CD9CA}" srcId="{599A7299-0306-4D92-A12A-DDB5FD0C83DF}" destId="{7A348E81-1BC1-44E1-9494-FE58B031D16C}" srcOrd="2" destOrd="0" parTransId="{7A503084-7A83-4947-8BE0-5934E11D231B}" sibTransId="{2552C44E-AA3A-4192-A8F1-FAB73BE02636}"/>
    <dgm:cxn modelId="{5496A7D1-41FA-4B29-A742-5B19C6403D1B}" type="presParOf" srcId="{8AB78184-BC39-4A93-B5CC-863AAB552973}" destId="{39D24748-EAAB-4212-B8AF-8FCA39123513}" srcOrd="0" destOrd="0" presId="urn:microsoft.com/office/officeart/2005/8/layout/list1"/>
    <dgm:cxn modelId="{608396F3-2183-44AD-9B9F-CCEC8E81FE84}" type="presParOf" srcId="{39D24748-EAAB-4212-B8AF-8FCA39123513}" destId="{5BEFB38E-FD2C-4D07-ABED-71022F0CB8ED}" srcOrd="0" destOrd="0" presId="urn:microsoft.com/office/officeart/2005/8/layout/list1"/>
    <dgm:cxn modelId="{FA35802B-C101-479B-AAAF-7DD28EC9639C}" type="presParOf" srcId="{39D24748-EAAB-4212-B8AF-8FCA39123513}" destId="{2C365E6B-5280-4B7F-ACC1-535652E452D0}" srcOrd="1" destOrd="0" presId="urn:microsoft.com/office/officeart/2005/8/layout/list1"/>
    <dgm:cxn modelId="{B92E925D-EAB6-44BC-AE50-932393D30B63}" type="presParOf" srcId="{8AB78184-BC39-4A93-B5CC-863AAB552973}" destId="{16AA64BC-EC5B-402E-8588-A46BBC81C4E6}" srcOrd="1" destOrd="0" presId="urn:microsoft.com/office/officeart/2005/8/layout/list1"/>
    <dgm:cxn modelId="{1846F355-8529-43AC-97DD-A906A477ECD7}" type="presParOf" srcId="{8AB78184-BC39-4A93-B5CC-863AAB552973}" destId="{AE364672-ED10-4B09-ABF6-B722D3C400E9}" srcOrd="2" destOrd="0" presId="urn:microsoft.com/office/officeart/2005/8/layout/list1"/>
    <dgm:cxn modelId="{7BF1485E-E26F-4A10-8BC7-E7C4FECDF52E}" type="presParOf" srcId="{8AB78184-BC39-4A93-B5CC-863AAB552973}" destId="{EB05EBC1-E76A-4677-B403-B93C0434FBDA}" srcOrd="3" destOrd="0" presId="urn:microsoft.com/office/officeart/2005/8/layout/list1"/>
    <dgm:cxn modelId="{457E86D2-0F97-447E-909E-A561C0C0CE72}" type="presParOf" srcId="{8AB78184-BC39-4A93-B5CC-863AAB552973}" destId="{37FD0E29-C711-46B1-AAF0-E38C72444C48}" srcOrd="4" destOrd="0" presId="urn:microsoft.com/office/officeart/2005/8/layout/list1"/>
    <dgm:cxn modelId="{6DD1117C-9327-4865-ACB6-E7EF5E89E895}" type="presParOf" srcId="{37FD0E29-C711-46B1-AAF0-E38C72444C48}" destId="{808307FA-EADE-4D77-BEB1-66048DFA9E52}" srcOrd="0" destOrd="0" presId="urn:microsoft.com/office/officeart/2005/8/layout/list1"/>
    <dgm:cxn modelId="{0C894202-E070-4B90-BF5D-F8A84E177C95}" type="presParOf" srcId="{37FD0E29-C711-46B1-AAF0-E38C72444C48}" destId="{F8754592-1738-43CF-9A85-1B7C9048E12F}" srcOrd="1" destOrd="0" presId="urn:microsoft.com/office/officeart/2005/8/layout/list1"/>
    <dgm:cxn modelId="{C0776E56-B858-41D8-8474-9AD22B3BF358}" type="presParOf" srcId="{8AB78184-BC39-4A93-B5CC-863AAB552973}" destId="{0A90EE18-7496-441A-BFD6-9E4DFDE7C67B}" srcOrd="5" destOrd="0" presId="urn:microsoft.com/office/officeart/2005/8/layout/list1"/>
    <dgm:cxn modelId="{ACAF953D-8C17-4C03-980F-208613614239}" type="presParOf" srcId="{8AB78184-BC39-4A93-B5CC-863AAB552973}" destId="{00C5D9EF-3E1F-4A35-B2F8-756DC58C4938}" srcOrd="6" destOrd="0" presId="urn:microsoft.com/office/officeart/2005/8/layout/list1"/>
    <dgm:cxn modelId="{C2AD65CE-B356-4D98-B0A6-6070EA1037E4}" type="presParOf" srcId="{8AB78184-BC39-4A93-B5CC-863AAB552973}" destId="{CB3731F1-D002-42C5-BDDF-3809988EBA1F}" srcOrd="7" destOrd="0" presId="urn:microsoft.com/office/officeart/2005/8/layout/list1"/>
    <dgm:cxn modelId="{7611D8D8-5E06-4CD2-9A0F-B6B3F43B00DA}" type="presParOf" srcId="{8AB78184-BC39-4A93-B5CC-863AAB552973}" destId="{15C9A93A-D6D1-46BA-B158-4A5549BB583A}" srcOrd="8" destOrd="0" presId="urn:microsoft.com/office/officeart/2005/8/layout/list1"/>
    <dgm:cxn modelId="{AC87A617-6731-48BA-8ADB-B05C4840E2B1}" type="presParOf" srcId="{15C9A93A-D6D1-46BA-B158-4A5549BB583A}" destId="{8B910192-BB6B-4079-9EEB-69BA4CA8DA38}" srcOrd="0" destOrd="0" presId="urn:microsoft.com/office/officeart/2005/8/layout/list1"/>
    <dgm:cxn modelId="{EAC55F09-0A62-4884-BED5-447BEFB4B5E5}" type="presParOf" srcId="{15C9A93A-D6D1-46BA-B158-4A5549BB583A}" destId="{68791135-44E3-42CF-832E-6830AC966E3E}" srcOrd="1" destOrd="0" presId="urn:microsoft.com/office/officeart/2005/8/layout/list1"/>
    <dgm:cxn modelId="{48266A9F-8E02-4651-AEBC-7A80E452F109}" type="presParOf" srcId="{8AB78184-BC39-4A93-B5CC-863AAB552973}" destId="{1C326178-8BD7-4039-8BA4-E3E94F3A3EA0}" srcOrd="9" destOrd="0" presId="urn:microsoft.com/office/officeart/2005/8/layout/list1"/>
    <dgm:cxn modelId="{39DF57F3-C7F2-437D-980A-1E1371303E10}" type="presParOf" srcId="{8AB78184-BC39-4A93-B5CC-863AAB552973}" destId="{743FCC29-1047-4E19-B6E1-48FD875135B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CB8E0F4-283F-4007-96BD-A78224228268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27BB95F6-A683-4970-9C55-B2479D6E72FF}">
      <dgm:prSet custT="1"/>
      <dgm:spPr>
        <a:solidFill>
          <a:srgbClr val="C00000"/>
        </a:solidFill>
      </dgm:spPr>
      <dgm:t>
        <a:bodyPr/>
        <a:lstStyle/>
        <a:p>
          <a:r>
            <a:rPr lang="hu-HU" sz="2200" dirty="0" smtClean="0"/>
            <a:t>Mekkora a hiány????</a:t>
          </a:r>
          <a:endParaRPr lang="hu-HU" sz="2200" dirty="0"/>
        </a:p>
      </dgm:t>
    </dgm:pt>
    <dgm:pt modelId="{314E7704-C8E5-4016-9351-86D9F7C5AB9D}" type="parTrans" cxnId="{89C13F8F-3D6B-477F-91E5-31EEBF6CFA24}">
      <dgm:prSet/>
      <dgm:spPr/>
      <dgm:t>
        <a:bodyPr/>
        <a:lstStyle/>
        <a:p>
          <a:endParaRPr lang="hu-HU"/>
        </a:p>
      </dgm:t>
    </dgm:pt>
    <dgm:pt modelId="{37552AF1-030F-4334-BD02-7C5A0FA0487F}" type="sibTrans" cxnId="{89C13F8F-3D6B-477F-91E5-31EEBF6CFA24}">
      <dgm:prSet/>
      <dgm:spPr/>
      <dgm:t>
        <a:bodyPr/>
        <a:lstStyle/>
        <a:p>
          <a:endParaRPr lang="hu-HU"/>
        </a:p>
      </dgm:t>
    </dgm:pt>
    <dgm:pt modelId="{6145F86C-C530-4ED7-BF87-C8A5CE3FF014}" type="pres">
      <dgm:prSet presAssocID="{0CB8E0F4-283F-4007-96BD-A78224228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B8D6B2F-82AB-49CC-A800-06E0F22FD246}" type="pres">
      <dgm:prSet presAssocID="{27BB95F6-A683-4970-9C55-B2479D6E72FF}" presName="parentLin" presStyleCnt="0"/>
      <dgm:spPr/>
    </dgm:pt>
    <dgm:pt modelId="{EEB0E7F1-3715-4A7F-9BFE-99F86249165F}" type="pres">
      <dgm:prSet presAssocID="{27BB95F6-A683-4970-9C55-B2479D6E72FF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AE31889E-4FAC-4390-AFAC-87C3D9FEF744}" type="pres">
      <dgm:prSet presAssocID="{27BB95F6-A683-4970-9C55-B2479D6E72FF}" presName="parentText" presStyleLbl="node1" presStyleIdx="0" presStyleCnt="1" custScaleX="8265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8678A5-581E-406B-95CB-460DD62BFB69}" type="pres">
      <dgm:prSet presAssocID="{27BB95F6-A683-4970-9C55-B2479D6E72FF}" presName="negativeSpace" presStyleCnt="0"/>
      <dgm:spPr/>
    </dgm:pt>
    <dgm:pt modelId="{D4388559-38AB-4E8E-989F-D20ADE7581D4}" type="pres">
      <dgm:prSet presAssocID="{27BB95F6-A683-4970-9C55-B2479D6E72FF}" presName="childText" presStyleLbl="conFgAcc1" presStyleIdx="0" presStyleCnt="1" custScaleX="82564" custLinFactNeighborX="1742" custLinFactNeighborY="23346">
        <dgm:presLayoutVars>
          <dgm:bulletEnabled val="1"/>
        </dgm:presLayoutVars>
      </dgm:prSet>
      <dgm:spPr/>
    </dgm:pt>
  </dgm:ptLst>
  <dgm:cxnLst>
    <dgm:cxn modelId="{F1A161F6-9DE2-407C-9844-A6779966F4CF}" type="presOf" srcId="{0CB8E0F4-283F-4007-96BD-A78224228268}" destId="{6145F86C-C530-4ED7-BF87-C8A5CE3FF014}" srcOrd="0" destOrd="0" presId="urn:microsoft.com/office/officeart/2005/8/layout/list1"/>
    <dgm:cxn modelId="{89C13F8F-3D6B-477F-91E5-31EEBF6CFA24}" srcId="{0CB8E0F4-283F-4007-96BD-A78224228268}" destId="{27BB95F6-A683-4970-9C55-B2479D6E72FF}" srcOrd="0" destOrd="0" parTransId="{314E7704-C8E5-4016-9351-86D9F7C5AB9D}" sibTransId="{37552AF1-030F-4334-BD02-7C5A0FA0487F}"/>
    <dgm:cxn modelId="{59570E3D-B530-4BE2-B84F-60C91F85A352}" type="presOf" srcId="{27BB95F6-A683-4970-9C55-B2479D6E72FF}" destId="{EEB0E7F1-3715-4A7F-9BFE-99F86249165F}" srcOrd="0" destOrd="0" presId="urn:microsoft.com/office/officeart/2005/8/layout/list1"/>
    <dgm:cxn modelId="{683448CE-03C0-48E2-9301-688D32948325}" type="presOf" srcId="{27BB95F6-A683-4970-9C55-B2479D6E72FF}" destId="{AE31889E-4FAC-4390-AFAC-87C3D9FEF744}" srcOrd="1" destOrd="0" presId="urn:microsoft.com/office/officeart/2005/8/layout/list1"/>
    <dgm:cxn modelId="{A41A6B71-4211-4173-BD96-43A0A8B504DB}" type="presParOf" srcId="{6145F86C-C530-4ED7-BF87-C8A5CE3FF014}" destId="{FB8D6B2F-82AB-49CC-A800-06E0F22FD246}" srcOrd="0" destOrd="0" presId="urn:microsoft.com/office/officeart/2005/8/layout/list1"/>
    <dgm:cxn modelId="{F8EB2095-CA37-443C-896A-F1998DEB96FE}" type="presParOf" srcId="{FB8D6B2F-82AB-49CC-A800-06E0F22FD246}" destId="{EEB0E7F1-3715-4A7F-9BFE-99F86249165F}" srcOrd="0" destOrd="0" presId="urn:microsoft.com/office/officeart/2005/8/layout/list1"/>
    <dgm:cxn modelId="{60EA0522-9728-4375-96B8-195774001D97}" type="presParOf" srcId="{FB8D6B2F-82AB-49CC-A800-06E0F22FD246}" destId="{AE31889E-4FAC-4390-AFAC-87C3D9FEF744}" srcOrd="1" destOrd="0" presId="urn:microsoft.com/office/officeart/2005/8/layout/list1"/>
    <dgm:cxn modelId="{37FCC164-2BF8-4BFB-859E-6C5B23677BB4}" type="presParOf" srcId="{6145F86C-C530-4ED7-BF87-C8A5CE3FF014}" destId="{E98678A5-581E-406B-95CB-460DD62BFB69}" srcOrd="1" destOrd="0" presId="urn:microsoft.com/office/officeart/2005/8/layout/list1"/>
    <dgm:cxn modelId="{64ED308B-2606-445B-8D0B-EE1C688C9728}" type="presParOf" srcId="{6145F86C-C530-4ED7-BF87-C8A5CE3FF014}" destId="{D4388559-38AB-4E8E-989F-D20ADE7581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7FDE5-0D66-4EB5-BB24-456F4F9641CA}">
      <dsp:nvSpPr>
        <dsp:cNvPr id="0" name=""/>
        <dsp:cNvSpPr/>
      </dsp:nvSpPr>
      <dsp:spPr>
        <a:xfrm>
          <a:off x="0" y="525387"/>
          <a:ext cx="10582275" cy="116943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687324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hlinkClick xmlns:r="http://schemas.openxmlformats.org/officeDocument/2006/relationships" r:id="rId1"/>
            </a:rPr>
            <a:t>madarasz.erik@soterline.hu</a:t>
          </a:r>
          <a:r>
            <a:rPr lang="hu-HU" sz="2200" kern="1200" smtClean="0"/>
            <a:t> </a:t>
          </a:r>
          <a:endParaRPr lang="hu-HU" sz="2200" kern="1200"/>
        </a:p>
      </dsp:txBody>
      <dsp:txXfrm>
        <a:off x="0" y="525387"/>
        <a:ext cx="10582275" cy="1169437"/>
      </dsp:txXfrm>
    </dsp:sp>
    <dsp:sp modelId="{EB16A524-2197-4C65-A31C-84F1947FDB60}">
      <dsp:nvSpPr>
        <dsp:cNvPr id="0" name=""/>
        <dsp:cNvSpPr/>
      </dsp:nvSpPr>
      <dsp:spPr>
        <a:xfrm>
          <a:off x="529113" y="38307"/>
          <a:ext cx="7407592" cy="9741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1" kern="1200" dirty="0" smtClean="0">
              <a:solidFill>
                <a:schemeClr val="bg1"/>
              </a:solidFill>
            </a:rPr>
            <a:t>Madarász Erik</a:t>
          </a:r>
          <a:endParaRPr lang="hu-HU" sz="2200" kern="1200" dirty="0">
            <a:solidFill>
              <a:schemeClr val="bg1"/>
            </a:solidFill>
          </a:endParaRPr>
        </a:p>
      </dsp:txBody>
      <dsp:txXfrm>
        <a:off x="576668" y="85862"/>
        <a:ext cx="7312482" cy="879050"/>
      </dsp:txXfrm>
    </dsp:sp>
    <dsp:sp modelId="{B1777CED-2C96-488D-8A21-B2214355E8AA}">
      <dsp:nvSpPr>
        <dsp:cNvPr id="0" name=""/>
        <dsp:cNvSpPr/>
      </dsp:nvSpPr>
      <dsp:spPr>
        <a:xfrm>
          <a:off x="0" y="2360104"/>
          <a:ext cx="10582275" cy="296257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687324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1991 óta a piacon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Családi vállalkozás (Felelős Családi Vállalatok tagja)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Tréning, OKJ, nyelv, informatika, pályázatírás és projektmenedzsment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Intézményi plusz pontok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Tapasztalat korábbi képzési pályázatokban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>
              <a:hlinkClick xmlns:r="http://schemas.openxmlformats.org/officeDocument/2006/relationships" r:id="rId2"/>
            </a:rPr>
            <a:t>www.soter.hu</a:t>
          </a:r>
          <a:endParaRPr lang="hu-HU" sz="2200" kern="1200" dirty="0"/>
        </a:p>
      </dsp:txBody>
      <dsp:txXfrm>
        <a:off x="0" y="2360104"/>
        <a:ext cx="10582275" cy="2962575"/>
      </dsp:txXfrm>
    </dsp:sp>
    <dsp:sp modelId="{0F5EB975-46A4-495D-9A61-D437972581C8}">
      <dsp:nvSpPr>
        <dsp:cNvPr id="0" name=""/>
        <dsp:cNvSpPr/>
      </dsp:nvSpPr>
      <dsp:spPr>
        <a:xfrm>
          <a:off x="529113" y="1873024"/>
          <a:ext cx="7407592" cy="9741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1" kern="1200" dirty="0" err="1" smtClean="0">
              <a:solidFill>
                <a:schemeClr val="bg1"/>
              </a:solidFill>
            </a:rPr>
            <a:t>Soter</a:t>
          </a:r>
          <a:r>
            <a:rPr lang="hu-HU" sz="2200" b="1" kern="1200" dirty="0" smtClean="0">
              <a:solidFill>
                <a:schemeClr val="bg1"/>
              </a:solidFill>
            </a:rPr>
            <a:t>-Line Kft.</a:t>
          </a:r>
          <a:endParaRPr lang="hu-HU" sz="2200" kern="1200" dirty="0">
            <a:solidFill>
              <a:schemeClr val="bg1"/>
            </a:solidFill>
          </a:endParaRPr>
        </a:p>
      </dsp:txBody>
      <dsp:txXfrm>
        <a:off x="576668" y="1920579"/>
        <a:ext cx="7312482" cy="8790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08803-8994-44CC-947B-DAD655B8D093}">
      <dsp:nvSpPr>
        <dsp:cNvPr id="0" name=""/>
        <dsp:cNvSpPr/>
      </dsp:nvSpPr>
      <dsp:spPr>
        <a:xfrm>
          <a:off x="0" y="389753"/>
          <a:ext cx="10582275" cy="9639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499872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rendszer, alkalmazás, adatbázis, biztonság, hálózat, stb.</a:t>
          </a:r>
          <a:endParaRPr lang="hu-HU" sz="2200" kern="1200" dirty="0"/>
        </a:p>
      </dsp:txBody>
      <dsp:txXfrm>
        <a:off x="0" y="389753"/>
        <a:ext cx="10582275" cy="963900"/>
      </dsp:txXfrm>
    </dsp:sp>
    <dsp:sp modelId="{469360B5-CCE5-4644-9FBD-D6A87597538C}">
      <dsp:nvSpPr>
        <dsp:cNvPr id="0" name=""/>
        <dsp:cNvSpPr/>
      </dsp:nvSpPr>
      <dsp:spPr>
        <a:xfrm>
          <a:off x="529113" y="35513"/>
          <a:ext cx="7407592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Naprakész felhasználói vagy fejlesztői ismeretekkel rendelkezik</a:t>
          </a:r>
        </a:p>
      </dsp:txBody>
      <dsp:txXfrm>
        <a:off x="563698" y="70098"/>
        <a:ext cx="7338422" cy="639310"/>
      </dsp:txXfrm>
    </dsp:sp>
    <dsp:sp modelId="{A73BBA7B-3456-44CE-9F80-B8C4E15C622D}">
      <dsp:nvSpPr>
        <dsp:cNvPr id="0" name=""/>
        <dsp:cNvSpPr/>
      </dsp:nvSpPr>
      <dsp:spPr>
        <a:xfrm>
          <a:off x="0" y="1837493"/>
          <a:ext cx="10582275" cy="1285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499872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angol nyelvtudás, kommunikációs és koordinációs képesség, kreativitás, problémamegoldás stb.</a:t>
          </a:r>
          <a:endParaRPr lang="hu-HU" sz="2200" kern="1200" dirty="0"/>
        </a:p>
      </dsp:txBody>
      <dsp:txXfrm>
        <a:off x="0" y="1837493"/>
        <a:ext cx="10582275" cy="1285200"/>
      </dsp:txXfrm>
    </dsp:sp>
    <dsp:sp modelId="{99C25016-B9D3-4544-B219-68D202908D14}">
      <dsp:nvSpPr>
        <dsp:cNvPr id="0" name=""/>
        <dsp:cNvSpPr/>
      </dsp:nvSpPr>
      <dsp:spPr>
        <a:xfrm>
          <a:off x="529113" y="1483253"/>
          <a:ext cx="7407592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err="1" smtClean="0"/>
            <a:t>Soft</a:t>
          </a:r>
          <a:r>
            <a:rPr lang="hu-HU" sz="2200" kern="1200" dirty="0" smtClean="0"/>
            <a:t> </a:t>
          </a:r>
          <a:r>
            <a:rPr lang="hu-HU" sz="2200" kern="1200" dirty="0" err="1" smtClean="0"/>
            <a:t>skillekkel</a:t>
          </a:r>
          <a:r>
            <a:rPr lang="hu-HU" sz="2200" kern="1200" dirty="0" smtClean="0"/>
            <a:t> rendelkezik</a:t>
          </a:r>
          <a:endParaRPr lang="hu-HU" sz="2200" kern="1200" dirty="0"/>
        </a:p>
      </dsp:txBody>
      <dsp:txXfrm>
        <a:off x="563698" y="1517838"/>
        <a:ext cx="7338422" cy="639310"/>
      </dsp:txXfrm>
    </dsp:sp>
    <dsp:sp modelId="{1FC0F018-C9AF-4B28-B768-64847FA14D8E}">
      <dsp:nvSpPr>
        <dsp:cNvPr id="0" name=""/>
        <dsp:cNvSpPr/>
      </dsp:nvSpPr>
      <dsp:spPr>
        <a:xfrm>
          <a:off x="0" y="3606533"/>
          <a:ext cx="10582275" cy="9639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499872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nem kizárólag informatikai probléma esetén</a:t>
          </a:r>
          <a:endParaRPr lang="hu-HU" sz="2200" kern="1200" dirty="0"/>
        </a:p>
      </dsp:txBody>
      <dsp:txXfrm>
        <a:off x="0" y="3606533"/>
        <a:ext cx="10582275" cy="963900"/>
      </dsp:txXfrm>
    </dsp:sp>
    <dsp:sp modelId="{AD834ED2-3CEC-4ABA-8276-272C3B8F7C2B}">
      <dsp:nvSpPr>
        <dsp:cNvPr id="0" name=""/>
        <dsp:cNvSpPr/>
      </dsp:nvSpPr>
      <dsp:spPr>
        <a:xfrm>
          <a:off x="529113" y="3252293"/>
          <a:ext cx="7407592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IT megoldásokat képes felhasználni egy probléma megoldására</a:t>
          </a:r>
          <a:endParaRPr lang="hu-HU" sz="2200" kern="1200" dirty="0"/>
        </a:p>
      </dsp:txBody>
      <dsp:txXfrm>
        <a:off x="563698" y="3286878"/>
        <a:ext cx="7338422" cy="639310"/>
      </dsp:txXfrm>
    </dsp:sp>
    <dsp:sp modelId="{2B0C325B-8000-4DEE-9341-D6BA7957B68E}">
      <dsp:nvSpPr>
        <dsp:cNvPr id="0" name=""/>
        <dsp:cNvSpPr/>
      </dsp:nvSpPr>
      <dsp:spPr>
        <a:xfrm>
          <a:off x="0" y="5054274"/>
          <a:ext cx="10582275" cy="60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0C846-E021-400C-93ED-5EE7E53D3F42}">
      <dsp:nvSpPr>
        <dsp:cNvPr id="0" name=""/>
        <dsp:cNvSpPr/>
      </dsp:nvSpPr>
      <dsp:spPr>
        <a:xfrm>
          <a:off x="529113" y="4700033"/>
          <a:ext cx="7407592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saját szakmáját rendszeresen és céltudatosan egészíti ki digitális modulokkal</a:t>
          </a:r>
          <a:endParaRPr lang="hu-HU" sz="2200" kern="1200" dirty="0"/>
        </a:p>
      </dsp:txBody>
      <dsp:txXfrm>
        <a:off x="563698" y="4734618"/>
        <a:ext cx="7338422" cy="6393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64672-ED10-4B09-ABF6-B722D3C400E9}">
      <dsp:nvSpPr>
        <dsp:cNvPr id="0" name=""/>
        <dsp:cNvSpPr/>
      </dsp:nvSpPr>
      <dsp:spPr>
        <a:xfrm>
          <a:off x="0" y="195869"/>
          <a:ext cx="8735786" cy="12474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249936" rIns="6779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err="1" smtClean="0"/>
            <a:t>veztékes</a:t>
          </a:r>
          <a:r>
            <a:rPr lang="hu-HU" sz="1800" kern="1200" dirty="0" smtClean="0"/>
            <a:t> széles sáv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mobil széles sáv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árak</a:t>
          </a:r>
          <a:endParaRPr lang="hu-HU" sz="1800" kern="1200" dirty="0"/>
        </a:p>
      </dsp:txBody>
      <dsp:txXfrm>
        <a:off x="0" y="195869"/>
        <a:ext cx="8735786" cy="1247400"/>
      </dsp:txXfrm>
    </dsp:sp>
    <dsp:sp modelId="{2C365E6B-5280-4B7F-ACC1-535652E452D0}">
      <dsp:nvSpPr>
        <dsp:cNvPr id="0" name=""/>
        <dsp:cNvSpPr/>
      </dsp:nvSpPr>
      <dsp:spPr>
        <a:xfrm>
          <a:off x="436789" y="18749"/>
          <a:ext cx="6115050" cy="354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Hálózati összekapcsoltság</a:t>
          </a:r>
          <a:endParaRPr lang="hu-HU" sz="2200" kern="1200" dirty="0"/>
        </a:p>
      </dsp:txBody>
      <dsp:txXfrm>
        <a:off x="454082" y="36042"/>
        <a:ext cx="6080464" cy="319654"/>
      </dsp:txXfrm>
    </dsp:sp>
    <dsp:sp modelId="{00C5D9EF-3E1F-4A35-B2F8-756DC58C4938}">
      <dsp:nvSpPr>
        <dsp:cNvPr id="0" name=""/>
        <dsp:cNvSpPr/>
      </dsp:nvSpPr>
      <dsp:spPr>
        <a:xfrm>
          <a:off x="0" y="1685189"/>
          <a:ext cx="8735786" cy="926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249936" rIns="6779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internethasználat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alapszintű </a:t>
          </a:r>
          <a:r>
            <a:rPr lang="hu-HU" sz="1800" kern="1200" dirty="0" smtClean="0"/>
            <a:t>és fejlett digitális készségek</a:t>
          </a:r>
          <a:endParaRPr lang="hu-HU" sz="1800" kern="1200" dirty="0"/>
        </a:p>
      </dsp:txBody>
      <dsp:txXfrm>
        <a:off x="0" y="1685189"/>
        <a:ext cx="8735786" cy="926100"/>
      </dsp:txXfrm>
    </dsp:sp>
    <dsp:sp modelId="{F8754592-1738-43CF-9A85-1B7C9048E12F}">
      <dsp:nvSpPr>
        <dsp:cNvPr id="0" name=""/>
        <dsp:cNvSpPr/>
      </dsp:nvSpPr>
      <dsp:spPr>
        <a:xfrm>
          <a:off x="436789" y="1508069"/>
          <a:ext cx="6115050" cy="354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Humán tőke</a:t>
          </a:r>
        </a:p>
      </dsp:txBody>
      <dsp:txXfrm>
        <a:off x="454082" y="1525362"/>
        <a:ext cx="6080464" cy="319654"/>
      </dsp:txXfrm>
    </dsp:sp>
    <dsp:sp modelId="{743FCC29-1047-4E19-B6E1-48FD875135BF}">
      <dsp:nvSpPr>
        <dsp:cNvPr id="0" name=""/>
        <dsp:cNvSpPr/>
      </dsp:nvSpPr>
      <dsp:spPr>
        <a:xfrm>
          <a:off x="0" y="2853209"/>
          <a:ext cx="8735786" cy="926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249936" rIns="6779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online </a:t>
          </a:r>
          <a:r>
            <a:rPr lang="hu-HU" sz="1800" kern="1200" dirty="0" smtClean="0"/>
            <a:t>tartalmak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kommunikáció </a:t>
          </a:r>
          <a:r>
            <a:rPr lang="hu-HU" sz="1800" kern="1200" dirty="0" smtClean="0"/>
            <a:t>és az elektronikus tranzakciók igénybevétele</a:t>
          </a:r>
          <a:endParaRPr lang="hu-HU" sz="1800" kern="1200" dirty="0"/>
        </a:p>
      </dsp:txBody>
      <dsp:txXfrm>
        <a:off x="0" y="2853209"/>
        <a:ext cx="8735786" cy="926100"/>
      </dsp:txXfrm>
    </dsp:sp>
    <dsp:sp modelId="{68791135-44E3-42CF-832E-6830AC966E3E}">
      <dsp:nvSpPr>
        <dsp:cNvPr id="0" name=""/>
        <dsp:cNvSpPr/>
      </dsp:nvSpPr>
      <dsp:spPr>
        <a:xfrm>
          <a:off x="436789" y="2676089"/>
          <a:ext cx="6115050" cy="354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Internetes szolgáltatások használata</a:t>
          </a:r>
          <a:endParaRPr lang="hu-HU" sz="2200" kern="1200" dirty="0"/>
        </a:p>
      </dsp:txBody>
      <dsp:txXfrm>
        <a:off x="454082" y="2693382"/>
        <a:ext cx="6080464" cy="319654"/>
      </dsp:txXfrm>
    </dsp:sp>
    <dsp:sp modelId="{44CF6AD4-DA85-43A6-9C0E-C7F815A2E825}">
      <dsp:nvSpPr>
        <dsp:cNvPr id="0" name=""/>
        <dsp:cNvSpPr/>
      </dsp:nvSpPr>
      <dsp:spPr>
        <a:xfrm>
          <a:off x="0" y="4021229"/>
          <a:ext cx="8735786" cy="926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249936" rIns="6779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vállalkozások </a:t>
          </a:r>
          <a:r>
            <a:rPr lang="hu-HU" sz="1800" kern="1200" dirty="0" smtClean="0"/>
            <a:t>digitalizálása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e-kereskedelem</a:t>
          </a:r>
          <a:endParaRPr lang="hu-HU" sz="1800" kern="1200" dirty="0"/>
        </a:p>
      </dsp:txBody>
      <dsp:txXfrm>
        <a:off x="0" y="4021229"/>
        <a:ext cx="8735786" cy="926100"/>
      </dsp:txXfrm>
    </dsp:sp>
    <dsp:sp modelId="{FB11D9A3-28D8-4FF9-A840-E1528B32D0B2}">
      <dsp:nvSpPr>
        <dsp:cNvPr id="0" name=""/>
        <dsp:cNvSpPr/>
      </dsp:nvSpPr>
      <dsp:spPr>
        <a:xfrm>
          <a:off x="436789" y="3844109"/>
          <a:ext cx="6115050" cy="354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digitális technológiák integráltsága</a:t>
          </a:r>
          <a:endParaRPr lang="hu-HU" sz="2200" kern="1200" dirty="0"/>
        </a:p>
      </dsp:txBody>
      <dsp:txXfrm>
        <a:off x="454082" y="3861402"/>
        <a:ext cx="6080464" cy="319654"/>
      </dsp:txXfrm>
    </dsp:sp>
    <dsp:sp modelId="{88BF9E7C-3BDF-4699-B8C5-046874822AD7}">
      <dsp:nvSpPr>
        <dsp:cNvPr id="0" name=""/>
        <dsp:cNvSpPr/>
      </dsp:nvSpPr>
      <dsp:spPr>
        <a:xfrm>
          <a:off x="0" y="5189249"/>
          <a:ext cx="8735786" cy="926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249936" rIns="67799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e-kormányzat</a:t>
          </a:r>
          <a:endParaRPr lang="hu-H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e-egészségügy</a:t>
          </a:r>
          <a:endParaRPr lang="hu-HU" sz="1800" kern="1200" dirty="0"/>
        </a:p>
      </dsp:txBody>
      <dsp:txXfrm>
        <a:off x="0" y="5189249"/>
        <a:ext cx="8735786" cy="926100"/>
      </dsp:txXfrm>
    </dsp:sp>
    <dsp:sp modelId="{4864B76F-5D0C-43C7-98D3-A345E707E3A1}">
      <dsp:nvSpPr>
        <dsp:cNvPr id="0" name=""/>
        <dsp:cNvSpPr/>
      </dsp:nvSpPr>
      <dsp:spPr>
        <a:xfrm>
          <a:off x="436789" y="5012129"/>
          <a:ext cx="6115050" cy="354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Digitális közszolgáltatások</a:t>
          </a:r>
          <a:endParaRPr lang="hu-HU" sz="2200" kern="1200" dirty="0"/>
        </a:p>
      </dsp:txBody>
      <dsp:txXfrm>
        <a:off x="454082" y="5029422"/>
        <a:ext cx="6080464" cy="31965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7AA4E-A05E-46AA-AD96-1CC977520B2C}">
      <dsp:nvSpPr>
        <dsp:cNvPr id="0" name=""/>
        <dsp:cNvSpPr/>
      </dsp:nvSpPr>
      <dsp:spPr>
        <a:xfrm>
          <a:off x="0" y="703417"/>
          <a:ext cx="5617305" cy="110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397D1-040D-42AC-826A-C37DB74568F2}">
      <dsp:nvSpPr>
        <dsp:cNvPr id="0" name=""/>
        <dsp:cNvSpPr/>
      </dsp:nvSpPr>
      <dsp:spPr>
        <a:xfrm>
          <a:off x="280865" y="53977"/>
          <a:ext cx="5000232" cy="1298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25" tIns="0" rIns="14862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közösségi média használatának tekintetében a magyar lakosság az első helyen áll az Európai Unióban</a:t>
          </a:r>
          <a:endParaRPr lang="hu-HU" sz="2200" kern="1200" dirty="0"/>
        </a:p>
      </dsp:txBody>
      <dsp:txXfrm>
        <a:off x="344271" y="117383"/>
        <a:ext cx="4873420" cy="1172068"/>
      </dsp:txXfrm>
    </dsp:sp>
    <dsp:sp modelId="{6308D512-1355-4CCA-87F3-767025B41FDB}">
      <dsp:nvSpPr>
        <dsp:cNvPr id="0" name=""/>
        <dsp:cNvSpPr/>
      </dsp:nvSpPr>
      <dsp:spPr>
        <a:xfrm>
          <a:off x="0" y="2699257"/>
          <a:ext cx="5617305" cy="110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43A427-6A7E-4A90-8C00-E38D3E9DD070}">
      <dsp:nvSpPr>
        <dsp:cNvPr id="0" name=""/>
        <dsp:cNvSpPr/>
      </dsp:nvSpPr>
      <dsp:spPr>
        <a:xfrm>
          <a:off x="280865" y="2049817"/>
          <a:ext cx="5000390" cy="1298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25" tIns="0" rIns="14862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0" i="0" kern="1200" dirty="0" smtClean="0"/>
            <a:t>Magyarország a digitális fejlettségi rangsorban egy helyet rontva a 23. helyre került</a:t>
          </a:r>
          <a:endParaRPr lang="hu-HU" sz="2200" kern="1200" dirty="0"/>
        </a:p>
      </dsp:txBody>
      <dsp:txXfrm>
        <a:off x="344271" y="2113223"/>
        <a:ext cx="4873578" cy="1172068"/>
      </dsp:txXfrm>
    </dsp:sp>
    <dsp:sp modelId="{0A108938-CB39-45CA-B527-20251183CC1F}">
      <dsp:nvSpPr>
        <dsp:cNvPr id="0" name=""/>
        <dsp:cNvSpPr/>
      </dsp:nvSpPr>
      <dsp:spPr>
        <a:xfrm>
          <a:off x="0" y="4695097"/>
          <a:ext cx="5617305" cy="1108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7F62C-EB14-4C6E-8B62-5063732B8B8F}">
      <dsp:nvSpPr>
        <dsp:cNvPr id="0" name=""/>
        <dsp:cNvSpPr/>
      </dsp:nvSpPr>
      <dsp:spPr>
        <a:xfrm>
          <a:off x="280865" y="4045657"/>
          <a:ext cx="5000390" cy="12988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25" tIns="0" rIns="14862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b="0" kern="1200" dirty="0" smtClean="0"/>
            <a:t>A gyengén teljesítő országok csoportjába tartozunk</a:t>
          </a:r>
          <a:endParaRPr lang="hu-HU" sz="2200" b="0" kern="1200" dirty="0"/>
        </a:p>
      </dsp:txBody>
      <dsp:txXfrm>
        <a:off x="344271" y="4109063"/>
        <a:ext cx="4873578" cy="117206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88559-38AB-4E8E-989F-D20ADE7581D4}">
      <dsp:nvSpPr>
        <dsp:cNvPr id="0" name=""/>
        <dsp:cNvSpPr/>
      </dsp:nvSpPr>
      <dsp:spPr>
        <a:xfrm>
          <a:off x="184343" y="333341"/>
          <a:ext cx="8737149" cy="529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1889E-4FAC-4390-AFAC-87C3D9FEF744}">
      <dsp:nvSpPr>
        <dsp:cNvPr id="0" name=""/>
        <dsp:cNvSpPr/>
      </dsp:nvSpPr>
      <dsp:spPr>
        <a:xfrm>
          <a:off x="528597" y="11690"/>
          <a:ext cx="7452827" cy="6199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humán tőke tekintetében Magyarország a 21. helyen áll</a:t>
          </a:r>
          <a:endParaRPr lang="hu-HU" sz="2200" kern="1200" dirty="0"/>
        </a:p>
      </dsp:txBody>
      <dsp:txXfrm>
        <a:off x="558859" y="41952"/>
        <a:ext cx="7392303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6FA16-51BC-4C6E-BFDB-2816EF95376D}">
      <dsp:nvSpPr>
        <dsp:cNvPr id="0" name=""/>
        <dsp:cNvSpPr/>
      </dsp:nvSpPr>
      <dsp:spPr>
        <a:xfrm>
          <a:off x="0" y="409814"/>
          <a:ext cx="10582275" cy="655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2C206C-74E4-418C-9C90-38BE560EE439}">
      <dsp:nvSpPr>
        <dsp:cNvPr id="0" name=""/>
        <dsp:cNvSpPr/>
      </dsp:nvSpPr>
      <dsp:spPr>
        <a:xfrm>
          <a:off x="529113" y="26054"/>
          <a:ext cx="7407592" cy="7675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Pályázatíró alkalmazása, ha korábban még nem írt pályázatot a cég</a:t>
          </a:r>
          <a:endParaRPr lang="hu-HU" sz="2200" kern="1200" dirty="0"/>
        </a:p>
      </dsp:txBody>
      <dsp:txXfrm>
        <a:off x="566580" y="63521"/>
        <a:ext cx="7332658" cy="692586"/>
      </dsp:txXfrm>
    </dsp:sp>
    <dsp:sp modelId="{BA256CBF-A6E8-4FD1-BF30-9D97FB5CD26B}">
      <dsp:nvSpPr>
        <dsp:cNvPr id="0" name=""/>
        <dsp:cNvSpPr/>
      </dsp:nvSpPr>
      <dsp:spPr>
        <a:xfrm>
          <a:off x="0" y="1589174"/>
          <a:ext cx="10582275" cy="655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97813-9D71-4E2C-B9FE-E20FEF9D8494}">
      <dsp:nvSpPr>
        <dsp:cNvPr id="0" name=""/>
        <dsp:cNvSpPr/>
      </dsp:nvSpPr>
      <dsp:spPr>
        <a:xfrm>
          <a:off x="529113" y="1205414"/>
          <a:ext cx="7407592" cy="7675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Alkalmasság felmérése</a:t>
          </a:r>
          <a:endParaRPr lang="hu-HU" sz="2200" kern="1200" dirty="0"/>
        </a:p>
      </dsp:txBody>
      <dsp:txXfrm>
        <a:off x="566580" y="1242881"/>
        <a:ext cx="7332658" cy="692586"/>
      </dsp:txXfrm>
    </dsp:sp>
    <dsp:sp modelId="{E7B8D27A-C988-49BB-B88F-C603982916A2}">
      <dsp:nvSpPr>
        <dsp:cNvPr id="0" name=""/>
        <dsp:cNvSpPr/>
      </dsp:nvSpPr>
      <dsp:spPr>
        <a:xfrm>
          <a:off x="0" y="2768535"/>
          <a:ext cx="10582275" cy="655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D7F5D-8CA3-4A8F-ACDF-F8E77B2465E3}">
      <dsp:nvSpPr>
        <dsp:cNvPr id="0" name=""/>
        <dsp:cNvSpPr/>
      </dsp:nvSpPr>
      <dsp:spPr>
        <a:xfrm>
          <a:off x="529113" y="2384775"/>
          <a:ext cx="7407592" cy="7675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Képzések, amelyekre szükség van</a:t>
          </a:r>
          <a:endParaRPr lang="hu-HU" sz="2200" kern="1200" dirty="0"/>
        </a:p>
      </dsp:txBody>
      <dsp:txXfrm>
        <a:off x="566580" y="2422242"/>
        <a:ext cx="7332658" cy="692586"/>
      </dsp:txXfrm>
    </dsp:sp>
    <dsp:sp modelId="{47FBE4B8-6285-4F1F-96B1-293230360920}">
      <dsp:nvSpPr>
        <dsp:cNvPr id="0" name=""/>
        <dsp:cNvSpPr/>
      </dsp:nvSpPr>
      <dsp:spPr>
        <a:xfrm>
          <a:off x="0" y="3947895"/>
          <a:ext cx="10582275" cy="655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3A6C1A-D3EF-4592-AAEB-B88EDD3569F8}">
      <dsp:nvSpPr>
        <dsp:cNvPr id="0" name=""/>
        <dsp:cNvSpPr/>
      </dsp:nvSpPr>
      <dsp:spPr>
        <a:xfrm>
          <a:off x="529113" y="3564135"/>
          <a:ext cx="7407592" cy="7675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Elérhető pontszámok</a:t>
          </a:r>
          <a:endParaRPr lang="hu-HU" sz="2200" kern="1200" dirty="0"/>
        </a:p>
      </dsp:txBody>
      <dsp:txXfrm>
        <a:off x="566580" y="3601602"/>
        <a:ext cx="7332658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88559-38AB-4E8E-989F-D20ADE7581D4}">
      <dsp:nvSpPr>
        <dsp:cNvPr id="0" name=""/>
        <dsp:cNvSpPr/>
      </dsp:nvSpPr>
      <dsp:spPr>
        <a:xfrm>
          <a:off x="0" y="321650"/>
          <a:ext cx="1058227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1889E-4FAC-4390-AFAC-87C3D9FEF744}">
      <dsp:nvSpPr>
        <dsp:cNvPr id="0" name=""/>
        <dsp:cNvSpPr/>
      </dsp:nvSpPr>
      <dsp:spPr>
        <a:xfrm>
          <a:off x="529113" y="11690"/>
          <a:ext cx="7407592" cy="61992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Érdemes indulnunk?</a:t>
          </a:r>
          <a:endParaRPr lang="hu-HU" sz="2100" kern="1200" dirty="0"/>
        </a:p>
      </dsp:txBody>
      <dsp:txXfrm>
        <a:off x="559375" y="41952"/>
        <a:ext cx="7347068" cy="5593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886EC-CB90-4EE0-B162-626C68F2D848}">
      <dsp:nvSpPr>
        <dsp:cNvPr id="0" name=""/>
        <dsp:cNvSpPr/>
      </dsp:nvSpPr>
      <dsp:spPr>
        <a:xfrm>
          <a:off x="0" y="277476"/>
          <a:ext cx="10582275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13C5B-6B0D-41FE-9E21-1FF2C335591F}">
      <dsp:nvSpPr>
        <dsp:cNvPr id="0" name=""/>
        <dsp:cNvSpPr/>
      </dsp:nvSpPr>
      <dsp:spPr>
        <a:xfrm>
          <a:off x="529113" y="11796"/>
          <a:ext cx="7407592" cy="5313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IPAR 4.0 megoldások</a:t>
          </a:r>
          <a:endParaRPr lang="hu-HU" sz="2200" kern="1200" dirty="0"/>
        </a:p>
      </dsp:txBody>
      <dsp:txXfrm>
        <a:off x="555052" y="37735"/>
        <a:ext cx="7355714" cy="479482"/>
      </dsp:txXfrm>
    </dsp:sp>
    <dsp:sp modelId="{6A8AD144-133A-44FB-A599-9AC754E0B90E}">
      <dsp:nvSpPr>
        <dsp:cNvPr id="0" name=""/>
        <dsp:cNvSpPr/>
      </dsp:nvSpPr>
      <dsp:spPr>
        <a:xfrm>
          <a:off x="0" y="1093956"/>
          <a:ext cx="10582275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B9826-5EFB-42D0-8137-74F3E0E7CC0D}">
      <dsp:nvSpPr>
        <dsp:cNvPr id="0" name=""/>
        <dsp:cNvSpPr/>
      </dsp:nvSpPr>
      <dsp:spPr>
        <a:xfrm>
          <a:off x="529113" y="828276"/>
          <a:ext cx="7407592" cy="5313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Bizonyos készségfejlesztés</a:t>
          </a:r>
          <a:endParaRPr lang="hu-HU" sz="2200" kern="1200" dirty="0"/>
        </a:p>
      </dsp:txBody>
      <dsp:txXfrm>
        <a:off x="555052" y="854215"/>
        <a:ext cx="7355714" cy="479482"/>
      </dsp:txXfrm>
    </dsp:sp>
    <dsp:sp modelId="{2A4F005F-0728-42DE-A228-416EA6CBFF9F}">
      <dsp:nvSpPr>
        <dsp:cNvPr id="0" name=""/>
        <dsp:cNvSpPr/>
      </dsp:nvSpPr>
      <dsp:spPr>
        <a:xfrm>
          <a:off x="0" y="1910436"/>
          <a:ext cx="10582275" cy="12190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374904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Min. 5 éves tapasztalat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Min. 300 milliós árbevétel</a:t>
          </a:r>
          <a:endParaRPr lang="hu-HU" sz="2200" kern="1200" dirty="0"/>
        </a:p>
      </dsp:txBody>
      <dsp:txXfrm>
        <a:off x="0" y="1910436"/>
        <a:ext cx="10582275" cy="1219050"/>
      </dsp:txXfrm>
    </dsp:sp>
    <dsp:sp modelId="{F48BD272-5DA4-4BD4-B95D-AC1963901997}">
      <dsp:nvSpPr>
        <dsp:cNvPr id="0" name=""/>
        <dsp:cNvSpPr/>
      </dsp:nvSpPr>
      <dsp:spPr>
        <a:xfrm>
          <a:off x="529113" y="1644756"/>
          <a:ext cx="7407592" cy="5313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Képzőintézmény</a:t>
          </a:r>
          <a:endParaRPr lang="hu-HU" sz="2200" kern="1200" dirty="0"/>
        </a:p>
      </dsp:txBody>
      <dsp:txXfrm>
        <a:off x="555052" y="1670695"/>
        <a:ext cx="7355714" cy="479482"/>
      </dsp:txXfrm>
    </dsp:sp>
    <dsp:sp modelId="{7927FF58-3181-4952-AEE2-56C1B68B3493}">
      <dsp:nvSpPr>
        <dsp:cNvPr id="0" name=""/>
        <dsp:cNvSpPr/>
      </dsp:nvSpPr>
      <dsp:spPr>
        <a:xfrm>
          <a:off x="0" y="3492366"/>
          <a:ext cx="10582275" cy="8505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374904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hlinkClick xmlns:r="http://schemas.openxmlformats.org/officeDocument/2006/relationships" r:id="rId1"/>
            </a:rPr>
            <a:t>Forrás</a:t>
          </a:r>
          <a:endParaRPr lang="hu-HU" sz="2200" kern="1200"/>
        </a:p>
      </dsp:txBody>
      <dsp:txXfrm>
        <a:off x="0" y="3492366"/>
        <a:ext cx="10582275" cy="850500"/>
      </dsp:txXfrm>
    </dsp:sp>
    <dsp:sp modelId="{6AE37A87-2CAD-48CD-8963-B94764FDACA0}">
      <dsp:nvSpPr>
        <dsp:cNvPr id="0" name=""/>
        <dsp:cNvSpPr/>
      </dsp:nvSpPr>
      <dsp:spPr>
        <a:xfrm>
          <a:off x="529113" y="3226686"/>
          <a:ext cx="7407592" cy="5313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u="sng" kern="1200" smtClean="0"/>
            <a:t>Nagyvállalat</a:t>
          </a:r>
          <a:r>
            <a:rPr lang="hu-HU" sz="2200" kern="1200" smtClean="0"/>
            <a:t>: 24 pont múlik ezen</a:t>
          </a:r>
          <a:endParaRPr lang="hu-HU" sz="2200" kern="1200" dirty="0"/>
        </a:p>
      </dsp:txBody>
      <dsp:txXfrm>
        <a:off x="555052" y="3252625"/>
        <a:ext cx="7355714" cy="479482"/>
      </dsp:txXfrm>
    </dsp:sp>
    <dsp:sp modelId="{562667F6-F54C-419B-A3D1-A953556A74C6}">
      <dsp:nvSpPr>
        <dsp:cNvPr id="0" name=""/>
        <dsp:cNvSpPr/>
      </dsp:nvSpPr>
      <dsp:spPr>
        <a:xfrm>
          <a:off x="0" y="4705746"/>
          <a:ext cx="10582275" cy="8505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1302" tIns="374904" rIns="8213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smtClean="0">
              <a:hlinkClick xmlns:r="http://schemas.openxmlformats.org/officeDocument/2006/relationships" r:id="rId2"/>
            </a:rPr>
            <a:t>Forrás</a:t>
          </a:r>
          <a:endParaRPr lang="hu-HU" sz="2200" kern="1200"/>
        </a:p>
      </dsp:txBody>
      <dsp:txXfrm>
        <a:off x="0" y="4705746"/>
        <a:ext cx="10582275" cy="850500"/>
      </dsp:txXfrm>
    </dsp:sp>
    <dsp:sp modelId="{B0D65B97-0AC1-4A4B-BCA6-96EF912F812E}">
      <dsp:nvSpPr>
        <dsp:cNvPr id="0" name=""/>
        <dsp:cNvSpPr/>
      </dsp:nvSpPr>
      <dsp:spPr>
        <a:xfrm>
          <a:off x="529113" y="4440066"/>
          <a:ext cx="7407592" cy="5313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u="sng" kern="1200" smtClean="0"/>
            <a:t>KKV</a:t>
          </a:r>
          <a:r>
            <a:rPr lang="hu-HU" sz="2200" kern="1200" smtClean="0"/>
            <a:t>: 29 pont múlik ezen</a:t>
          </a:r>
          <a:endParaRPr lang="hu-HU" sz="2200" kern="1200" dirty="0"/>
        </a:p>
      </dsp:txBody>
      <dsp:txXfrm>
        <a:off x="555052" y="4466005"/>
        <a:ext cx="7355714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C773C-9365-4B57-9D07-397A3D903B5F}">
      <dsp:nvSpPr>
        <dsp:cNvPr id="0" name=""/>
        <dsp:cNvSpPr/>
      </dsp:nvSpPr>
      <dsp:spPr>
        <a:xfrm>
          <a:off x="0" y="20751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B0A19F-9CD4-4ED9-9AE7-E93D0C4B0BD2}">
      <dsp:nvSpPr>
        <dsp:cNvPr id="0" name=""/>
        <dsp:cNvSpPr/>
      </dsp:nvSpPr>
      <dsp:spPr>
        <a:xfrm>
          <a:off x="529113" y="1563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Pályázat elkészítésének ideje</a:t>
          </a:r>
          <a:endParaRPr lang="hu-HU" sz="2200" kern="1200" dirty="0"/>
        </a:p>
      </dsp:txBody>
      <dsp:txXfrm>
        <a:off x="547847" y="34371"/>
        <a:ext cx="7370124" cy="346292"/>
      </dsp:txXfrm>
    </dsp:sp>
    <dsp:sp modelId="{06274E80-A997-499F-ACBA-F215EE7E67CB}">
      <dsp:nvSpPr>
        <dsp:cNvPr id="0" name=""/>
        <dsp:cNvSpPr/>
      </dsp:nvSpPr>
      <dsp:spPr>
        <a:xfrm>
          <a:off x="0" y="79719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D181E-7423-47F1-B35A-2FC3A83FDEBF}">
      <dsp:nvSpPr>
        <dsp:cNvPr id="0" name=""/>
        <dsp:cNvSpPr/>
      </dsp:nvSpPr>
      <dsp:spPr>
        <a:xfrm>
          <a:off x="529113" y="60531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Csatolandó dokumentumok</a:t>
          </a:r>
          <a:endParaRPr lang="hu-HU" sz="2200" kern="1200" dirty="0"/>
        </a:p>
      </dsp:txBody>
      <dsp:txXfrm>
        <a:off x="547847" y="624051"/>
        <a:ext cx="7370124" cy="346292"/>
      </dsp:txXfrm>
    </dsp:sp>
    <dsp:sp modelId="{F611EDA4-7194-46A3-AC99-99134DFE76E4}">
      <dsp:nvSpPr>
        <dsp:cNvPr id="0" name=""/>
        <dsp:cNvSpPr/>
      </dsp:nvSpPr>
      <dsp:spPr>
        <a:xfrm>
          <a:off x="0" y="138687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C34C6-CE0C-4FAF-8A68-A28D79B1466E}">
      <dsp:nvSpPr>
        <dsp:cNvPr id="0" name=""/>
        <dsp:cNvSpPr/>
      </dsp:nvSpPr>
      <dsp:spPr>
        <a:xfrm>
          <a:off x="529113" y="119499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Van képzési terv?</a:t>
          </a:r>
          <a:endParaRPr lang="hu-HU" sz="2200" kern="1200" dirty="0"/>
        </a:p>
      </dsp:txBody>
      <dsp:txXfrm>
        <a:off x="547847" y="1213731"/>
        <a:ext cx="7370124" cy="346292"/>
      </dsp:txXfrm>
    </dsp:sp>
    <dsp:sp modelId="{14B1DD3C-02F0-4776-B04E-2761454B86D4}">
      <dsp:nvSpPr>
        <dsp:cNvPr id="0" name=""/>
        <dsp:cNvSpPr/>
      </dsp:nvSpPr>
      <dsp:spPr>
        <a:xfrm>
          <a:off x="0" y="197655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2B6B2-0D26-4A7D-B43B-BAF3CD2BD065}">
      <dsp:nvSpPr>
        <dsp:cNvPr id="0" name=""/>
        <dsp:cNvSpPr/>
      </dsp:nvSpPr>
      <dsp:spPr>
        <a:xfrm>
          <a:off x="529113" y="178467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Mit akar a cég?</a:t>
          </a:r>
          <a:endParaRPr lang="hu-HU" sz="2200" kern="1200" dirty="0"/>
        </a:p>
      </dsp:txBody>
      <dsp:txXfrm>
        <a:off x="547847" y="1803411"/>
        <a:ext cx="7370124" cy="346292"/>
      </dsp:txXfrm>
    </dsp:sp>
    <dsp:sp modelId="{F2FCD966-AFA1-4103-A478-EBF65DBEA602}">
      <dsp:nvSpPr>
        <dsp:cNvPr id="0" name=""/>
        <dsp:cNvSpPr/>
      </dsp:nvSpPr>
      <dsp:spPr>
        <a:xfrm>
          <a:off x="0" y="256623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62F9B-2DBE-425F-ACEC-1AAC721310FA}">
      <dsp:nvSpPr>
        <dsp:cNvPr id="0" name=""/>
        <dsp:cNvSpPr/>
      </dsp:nvSpPr>
      <dsp:spPr>
        <a:xfrm>
          <a:off x="529113" y="237435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Tapasztalt képzők</a:t>
          </a:r>
          <a:endParaRPr lang="hu-HU" sz="2200" kern="1200" dirty="0"/>
        </a:p>
      </dsp:txBody>
      <dsp:txXfrm>
        <a:off x="547847" y="2393091"/>
        <a:ext cx="7370124" cy="346292"/>
      </dsp:txXfrm>
    </dsp:sp>
    <dsp:sp modelId="{03FBD861-6C24-4C98-A951-5B117AB58FF8}">
      <dsp:nvSpPr>
        <dsp:cNvPr id="0" name=""/>
        <dsp:cNvSpPr/>
      </dsp:nvSpPr>
      <dsp:spPr>
        <a:xfrm>
          <a:off x="0" y="315591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7AECF-F763-4132-885B-FA84B877F978}">
      <dsp:nvSpPr>
        <dsp:cNvPr id="0" name=""/>
        <dsp:cNvSpPr/>
      </dsp:nvSpPr>
      <dsp:spPr>
        <a:xfrm>
          <a:off x="529113" y="296403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Korábbi képzési tapasztalat összegyűjtése</a:t>
          </a:r>
          <a:endParaRPr lang="hu-HU" sz="2200" kern="1200" dirty="0"/>
        </a:p>
      </dsp:txBody>
      <dsp:txXfrm>
        <a:off x="547847" y="2982771"/>
        <a:ext cx="7370124" cy="346292"/>
      </dsp:txXfrm>
    </dsp:sp>
    <dsp:sp modelId="{58261FFF-FFD1-4424-A874-71ED911A9360}">
      <dsp:nvSpPr>
        <dsp:cNvPr id="0" name=""/>
        <dsp:cNvSpPr/>
      </dsp:nvSpPr>
      <dsp:spPr>
        <a:xfrm>
          <a:off x="0" y="374559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6650F-4F99-4992-9BF5-C6C000C59184}">
      <dsp:nvSpPr>
        <dsp:cNvPr id="0" name=""/>
        <dsp:cNvSpPr/>
      </dsp:nvSpPr>
      <dsp:spPr>
        <a:xfrm>
          <a:off x="529113" y="355371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Együttműködés képzők és pályázatírók között</a:t>
          </a:r>
          <a:endParaRPr lang="hu-HU" sz="2200" kern="1200" dirty="0"/>
        </a:p>
      </dsp:txBody>
      <dsp:txXfrm>
        <a:off x="547847" y="3572451"/>
        <a:ext cx="7370124" cy="346292"/>
      </dsp:txXfrm>
    </dsp:sp>
    <dsp:sp modelId="{C2638FF4-70D4-4699-A399-AB2BD1973D3F}">
      <dsp:nvSpPr>
        <dsp:cNvPr id="0" name=""/>
        <dsp:cNvSpPr/>
      </dsp:nvSpPr>
      <dsp:spPr>
        <a:xfrm>
          <a:off x="0" y="433527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12317A-25BE-4D9F-B200-B76D601F07E9}">
      <dsp:nvSpPr>
        <dsp:cNvPr id="0" name=""/>
        <dsp:cNvSpPr/>
      </dsp:nvSpPr>
      <dsp:spPr>
        <a:xfrm>
          <a:off x="529113" y="414339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Vezetői döntésre várva</a:t>
          </a:r>
          <a:endParaRPr lang="hu-HU" sz="2200" kern="1200" dirty="0"/>
        </a:p>
      </dsp:txBody>
      <dsp:txXfrm>
        <a:off x="547847" y="4162131"/>
        <a:ext cx="7370124" cy="346292"/>
      </dsp:txXfrm>
    </dsp:sp>
    <dsp:sp modelId="{773B0C35-1A4B-4C30-A735-3EC623332112}">
      <dsp:nvSpPr>
        <dsp:cNvPr id="0" name=""/>
        <dsp:cNvSpPr/>
      </dsp:nvSpPr>
      <dsp:spPr>
        <a:xfrm>
          <a:off x="0" y="492495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3DB64-87BF-4B92-BEA8-1805428F3223}">
      <dsp:nvSpPr>
        <dsp:cNvPr id="0" name=""/>
        <dsp:cNvSpPr/>
      </dsp:nvSpPr>
      <dsp:spPr>
        <a:xfrm>
          <a:off x="529113" y="473307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Aláírások</a:t>
          </a:r>
          <a:endParaRPr lang="hu-HU" sz="2200" kern="1200" dirty="0"/>
        </a:p>
      </dsp:txBody>
      <dsp:txXfrm>
        <a:off x="547847" y="4751811"/>
        <a:ext cx="7370124" cy="346292"/>
      </dsp:txXfrm>
    </dsp:sp>
    <dsp:sp modelId="{34659ED7-E1DA-47DF-B9EF-5018481287CB}">
      <dsp:nvSpPr>
        <dsp:cNvPr id="0" name=""/>
        <dsp:cNvSpPr/>
      </dsp:nvSpPr>
      <dsp:spPr>
        <a:xfrm>
          <a:off x="0" y="5514637"/>
          <a:ext cx="10582275" cy="327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AC749-EAAB-4836-8B64-B2478AAD42D7}">
      <dsp:nvSpPr>
        <dsp:cNvPr id="0" name=""/>
        <dsp:cNvSpPr/>
      </dsp:nvSpPr>
      <dsp:spPr>
        <a:xfrm>
          <a:off x="529113" y="5322757"/>
          <a:ext cx="7407592" cy="3837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Képzési helyszínek</a:t>
          </a:r>
          <a:endParaRPr lang="hu-HU" sz="2200" kern="1200" dirty="0"/>
        </a:p>
      </dsp:txBody>
      <dsp:txXfrm>
        <a:off x="547847" y="5341491"/>
        <a:ext cx="7370124" cy="3462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E896F-B0EB-40F7-9FAC-1946AF071FDF}">
      <dsp:nvSpPr>
        <dsp:cNvPr id="0" name=""/>
        <dsp:cNvSpPr/>
      </dsp:nvSpPr>
      <dsp:spPr>
        <a:xfrm>
          <a:off x="0" y="3080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0EDC2-FFAD-4C43-9C60-0EBB3BC9B670}">
      <dsp:nvSpPr>
        <dsp:cNvPr id="0" name=""/>
        <dsp:cNvSpPr/>
      </dsp:nvSpPr>
      <dsp:spPr>
        <a:xfrm>
          <a:off x="529113" y="128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Támogatói szerződés megkötése</a:t>
          </a:r>
          <a:endParaRPr lang="hu-HU" sz="2200" kern="1200" dirty="0"/>
        </a:p>
      </dsp:txBody>
      <dsp:txXfrm>
        <a:off x="557934" y="41714"/>
        <a:ext cx="7349950" cy="532758"/>
      </dsp:txXfrm>
    </dsp:sp>
    <dsp:sp modelId="{590FBB22-8493-4E96-977C-B005A2F3972D}">
      <dsp:nvSpPr>
        <dsp:cNvPr id="0" name=""/>
        <dsp:cNvSpPr/>
      </dsp:nvSpPr>
      <dsp:spPr>
        <a:xfrm>
          <a:off x="0" y="12152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18C12-8EEE-441C-A49E-789010DCCE85}">
      <dsp:nvSpPr>
        <dsp:cNvPr id="0" name=""/>
        <dsp:cNvSpPr/>
      </dsp:nvSpPr>
      <dsp:spPr>
        <a:xfrm>
          <a:off x="529113" y="9200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Előleg lehívása</a:t>
          </a:r>
          <a:endParaRPr lang="hu-HU" sz="2200" kern="1200" dirty="0"/>
        </a:p>
      </dsp:txBody>
      <dsp:txXfrm>
        <a:off x="557934" y="948914"/>
        <a:ext cx="7349950" cy="532758"/>
      </dsp:txXfrm>
    </dsp:sp>
    <dsp:sp modelId="{90D2F8BF-703D-4038-BF4D-B2610D797427}">
      <dsp:nvSpPr>
        <dsp:cNvPr id="0" name=""/>
        <dsp:cNvSpPr/>
      </dsp:nvSpPr>
      <dsp:spPr>
        <a:xfrm>
          <a:off x="0" y="21224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A5550-4A59-46D4-9BFE-B64A4DB28E64}">
      <dsp:nvSpPr>
        <dsp:cNvPr id="0" name=""/>
        <dsp:cNvSpPr/>
      </dsp:nvSpPr>
      <dsp:spPr>
        <a:xfrm>
          <a:off x="529113" y="18272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Mérföldkövek</a:t>
          </a:r>
          <a:endParaRPr lang="hu-HU" sz="2200" kern="1200" dirty="0"/>
        </a:p>
      </dsp:txBody>
      <dsp:txXfrm>
        <a:off x="557934" y="1856114"/>
        <a:ext cx="7349950" cy="532758"/>
      </dsp:txXfrm>
    </dsp:sp>
    <dsp:sp modelId="{484F0D34-9793-4239-9AF4-C3C7A93E79CF}">
      <dsp:nvSpPr>
        <dsp:cNvPr id="0" name=""/>
        <dsp:cNvSpPr/>
      </dsp:nvSpPr>
      <dsp:spPr>
        <a:xfrm>
          <a:off x="0" y="30296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A2F0F-B677-444F-AEF3-C0B0F18B0485}">
      <dsp:nvSpPr>
        <dsp:cNvPr id="0" name=""/>
        <dsp:cNvSpPr/>
      </dsp:nvSpPr>
      <dsp:spPr>
        <a:xfrm>
          <a:off x="529113" y="27344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Lejelentések, elszámolások</a:t>
          </a:r>
          <a:endParaRPr lang="hu-HU" sz="2200" kern="1200" dirty="0"/>
        </a:p>
      </dsp:txBody>
      <dsp:txXfrm>
        <a:off x="557934" y="2763314"/>
        <a:ext cx="7349950" cy="532758"/>
      </dsp:txXfrm>
    </dsp:sp>
    <dsp:sp modelId="{B4BD45DA-EA4D-4207-A8A2-BFE7C547A3BA}">
      <dsp:nvSpPr>
        <dsp:cNvPr id="0" name=""/>
        <dsp:cNvSpPr/>
      </dsp:nvSpPr>
      <dsp:spPr>
        <a:xfrm>
          <a:off x="0" y="39368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2FFB2-FEFD-4E8D-9A9C-B60485DB2201}">
      <dsp:nvSpPr>
        <dsp:cNvPr id="0" name=""/>
        <dsp:cNvSpPr/>
      </dsp:nvSpPr>
      <dsp:spPr>
        <a:xfrm>
          <a:off x="529113" y="36416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Pályázat lezárása</a:t>
          </a:r>
          <a:endParaRPr lang="hu-HU" sz="2200" kern="1200" dirty="0"/>
        </a:p>
      </dsp:txBody>
      <dsp:txXfrm>
        <a:off x="557934" y="3670514"/>
        <a:ext cx="7349950" cy="532758"/>
      </dsp:txXfrm>
    </dsp:sp>
    <dsp:sp modelId="{973A628A-19AC-42A5-9C47-156149B27A92}">
      <dsp:nvSpPr>
        <dsp:cNvPr id="0" name=""/>
        <dsp:cNvSpPr/>
      </dsp:nvSpPr>
      <dsp:spPr>
        <a:xfrm>
          <a:off x="0" y="48440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10063-C59B-4C03-A5FF-D7417538CB7F}">
      <dsp:nvSpPr>
        <dsp:cNvPr id="0" name=""/>
        <dsp:cNvSpPr/>
      </dsp:nvSpPr>
      <dsp:spPr>
        <a:xfrm>
          <a:off x="529113" y="45488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Fenntartási időszak</a:t>
          </a:r>
          <a:endParaRPr lang="hu-HU" sz="2200" kern="1200" dirty="0"/>
        </a:p>
      </dsp:txBody>
      <dsp:txXfrm>
        <a:off x="557934" y="4577714"/>
        <a:ext cx="7349950" cy="5327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D47A2-CB7E-4FB4-BAE4-02195F3FC24D}">
      <dsp:nvSpPr>
        <dsp:cNvPr id="0" name=""/>
        <dsp:cNvSpPr/>
      </dsp:nvSpPr>
      <dsp:spPr>
        <a:xfrm>
          <a:off x="0" y="3080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8AA20-1B1A-4DDB-A287-E87440A080AB}">
      <dsp:nvSpPr>
        <dsp:cNvPr id="0" name=""/>
        <dsp:cNvSpPr/>
      </dsp:nvSpPr>
      <dsp:spPr>
        <a:xfrm>
          <a:off x="529113" y="128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Készségfejlesztő tréningek</a:t>
          </a:r>
          <a:endParaRPr lang="hu-HU" sz="2200" kern="1200" dirty="0"/>
        </a:p>
      </dsp:txBody>
      <dsp:txXfrm>
        <a:off x="557934" y="41714"/>
        <a:ext cx="7349950" cy="532758"/>
      </dsp:txXfrm>
    </dsp:sp>
    <dsp:sp modelId="{F78F5B7A-67A6-4380-83AA-66C78C1F22E1}">
      <dsp:nvSpPr>
        <dsp:cNvPr id="0" name=""/>
        <dsp:cNvSpPr/>
      </dsp:nvSpPr>
      <dsp:spPr>
        <a:xfrm>
          <a:off x="0" y="12152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9616-53A2-4947-9983-FC19D4301103}">
      <dsp:nvSpPr>
        <dsp:cNvPr id="0" name=""/>
        <dsp:cNvSpPr/>
      </dsp:nvSpPr>
      <dsp:spPr>
        <a:xfrm>
          <a:off x="529113" y="9200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IPAR 4.0</a:t>
          </a:r>
          <a:endParaRPr lang="hu-HU" sz="2200" kern="1200" dirty="0"/>
        </a:p>
      </dsp:txBody>
      <dsp:txXfrm>
        <a:off x="557934" y="948914"/>
        <a:ext cx="7349950" cy="532758"/>
      </dsp:txXfrm>
    </dsp:sp>
    <dsp:sp modelId="{4D2AC770-1EBB-43E9-B729-301318394AF7}">
      <dsp:nvSpPr>
        <dsp:cNvPr id="0" name=""/>
        <dsp:cNvSpPr/>
      </dsp:nvSpPr>
      <dsp:spPr>
        <a:xfrm>
          <a:off x="0" y="21224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D1C77D-A30B-41D7-909C-6CCAF6702E06}">
      <dsp:nvSpPr>
        <dsp:cNvPr id="0" name=""/>
        <dsp:cNvSpPr/>
      </dsp:nvSpPr>
      <dsp:spPr>
        <a:xfrm>
          <a:off x="529113" y="18272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Informatikai képzések</a:t>
          </a:r>
          <a:endParaRPr lang="hu-HU" sz="2200" kern="1200" dirty="0"/>
        </a:p>
      </dsp:txBody>
      <dsp:txXfrm>
        <a:off x="557934" y="1856114"/>
        <a:ext cx="7349950" cy="532758"/>
      </dsp:txXfrm>
    </dsp:sp>
    <dsp:sp modelId="{7D3D38BA-933E-40EF-AABC-A0531C2DA6BE}">
      <dsp:nvSpPr>
        <dsp:cNvPr id="0" name=""/>
        <dsp:cNvSpPr/>
      </dsp:nvSpPr>
      <dsp:spPr>
        <a:xfrm>
          <a:off x="0" y="30296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F4E53-8165-41F2-A6D1-5D37E0F9F261}">
      <dsp:nvSpPr>
        <dsp:cNvPr id="0" name=""/>
        <dsp:cNvSpPr/>
      </dsp:nvSpPr>
      <dsp:spPr>
        <a:xfrm>
          <a:off x="529113" y="27344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OKJ-s képzések</a:t>
          </a:r>
          <a:endParaRPr lang="hu-HU" sz="2200" kern="1200" dirty="0"/>
        </a:p>
      </dsp:txBody>
      <dsp:txXfrm>
        <a:off x="557934" y="2763314"/>
        <a:ext cx="7349950" cy="532758"/>
      </dsp:txXfrm>
    </dsp:sp>
    <dsp:sp modelId="{F670DAB6-430B-410E-87C0-5870AAA2AAD7}">
      <dsp:nvSpPr>
        <dsp:cNvPr id="0" name=""/>
        <dsp:cNvSpPr/>
      </dsp:nvSpPr>
      <dsp:spPr>
        <a:xfrm>
          <a:off x="0" y="39368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E357A-5B3C-477C-BF21-F1A409C30074}">
      <dsp:nvSpPr>
        <dsp:cNvPr id="0" name=""/>
        <dsp:cNvSpPr/>
      </dsp:nvSpPr>
      <dsp:spPr>
        <a:xfrm>
          <a:off x="529113" y="36416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Nyelvoktatások</a:t>
          </a:r>
          <a:endParaRPr lang="hu-HU" sz="2200" kern="1200" dirty="0"/>
        </a:p>
      </dsp:txBody>
      <dsp:txXfrm>
        <a:off x="557934" y="3670514"/>
        <a:ext cx="7349950" cy="532758"/>
      </dsp:txXfrm>
    </dsp:sp>
    <dsp:sp modelId="{5E64A76A-0534-4DA0-AEA3-B9DAB1D046F6}">
      <dsp:nvSpPr>
        <dsp:cNvPr id="0" name=""/>
        <dsp:cNvSpPr/>
      </dsp:nvSpPr>
      <dsp:spPr>
        <a:xfrm>
          <a:off x="0" y="4844093"/>
          <a:ext cx="10582275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821B4-52E4-4C15-8732-DBB8B12EC6E0}">
      <dsp:nvSpPr>
        <dsp:cNvPr id="0" name=""/>
        <dsp:cNvSpPr/>
      </dsp:nvSpPr>
      <dsp:spPr>
        <a:xfrm>
          <a:off x="529113" y="4548893"/>
          <a:ext cx="7407592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Hatósági képzések</a:t>
          </a:r>
          <a:endParaRPr lang="hu-HU" sz="2200" kern="1200" dirty="0"/>
        </a:p>
      </dsp:txBody>
      <dsp:txXfrm>
        <a:off x="557934" y="4577714"/>
        <a:ext cx="7349950" cy="5327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64672-ED10-4B09-ABF6-B722D3C400E9}">
      <dsp:nvSpPr>
        <dsp:cNvPr id="0" name=""/>
        <dsp:cNvSpPr/>
      </dsp:nvSpPr>
      <dsp:spPr>
        <a:xfrm>
          <a:off x="0" y="407230"/>
          <a:ext cx="8735786" cy="16663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7994" tIns="479044" rIns="67799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a hétköznapokat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a vállalati működést</a:t>
          </a:r>
          <a:endParaRPr lang="hu-H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kern="1200" dirty="0" smtClean="0"/>
            <a:t>a nemzetgazdasági folyamatokat</a:t>
          </a:r>
          <a:endParaRPr lang="hu-HU" sz="2200" kern="1200" dirty="0"/>
        </a:p>
      </dsp:txBody>
      <dsp:txXfrm>
        <a:off x="0" y="407230"/>
        <a:ext cx="8735786" cy="1666350"/>
      </dsp:txXfrm>
    </dsp:sp>
    <dsp:sp modelId="{2C365E6B-5280-4B7F-ACC1-535652E452D0}">
      <dsp:nvSpPr>
        <dsp:cNvPr id="0" name=""/>
        <dsp:cNvSpPr/>
      </dsp:nvSpPr>
      <dsp:spPr>
        <a:xfrm>
          <a:off x="436789" y="67750"/>
          <a:ext cx="6115050" cy="6789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</a:t>
          </a:r>
          <a:r>
            <a:rPr lang="hu-HU" sz="2200" kern="1200" dirty="0" err="1" smtClean="0"/>
            <a:t>digitalizáció</a:t>
          </a:r>
          <a:r>
            <a:rPr lang="hu-HU" sz="2200" kern="1200" dirty="0" smtClean="0"/>
            <a:t> alapvetően meghatározza</a:t>
          </a:r>
          <a:endParaRPr lang="hu-HU" sz="2200" kern="1200" dirty="0"/>
        </a:p>
      </dsp:txBody>
      <dsp:txXfrm>
        <a:off x="469933" y="100894"/>
        <a:ext cx="6048762" cy="612672"/>
      </dsp:txXfrm>
    </dsp:sp>
    <dsp:sp modelId="{00C5D9EF-3E1F-4A35-B2F8-756DC58C4938}">
      <dsp:nvSpPr>
        <dsp:cNvPr id="0" name=""/>
        <dsp:cNvSpPr/>
      </dsp:nvSpPr>
      <dsp:spPr>
        <a:xfrm>
          <a:off x="0" y="2537260"/>
          <a:ext cx="8735786" cy="579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54592-1738-43CF-9A85-1B7C9048E12F}">
      <dsp:nvSpPr>
        <dsp:cNvPr id="0" name=""/>
        <dsp:cNvSpPr/>
      </dsp:nvSpPr>
      <dsp:spPr>
        <a:xfrm>
          <a:off x="436789" y="2197780"/>
          <a:ext cx="6115050" cy="6789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digitális gazdaság a hazai foglalkoztatottak csaknem 15%-</a:t>
          </a:r>
          <a:r>
            <a:rPr lang="hu-HU" sz="2200" kern="1200" dirty="0" err="1" smtClean="0"/>
            <a:t>ának</a:t>
          </a:r>
          <a:r>
            <a:rPr lang="hu-HU" sz="2200" kern="1200" dirty="0" smtClean="0"/>
            <a:t> biztosít munkát</a:t>
          </a:r>
        </a:p>
      </dsp:txBody>
      <dsp:txXfrm>
        <a:off x="469933" y="2230924"/>
        <a:ext cx="6048762" cy="612672"/>
      </dsp:txXfrm>
    </dsp:sp>
    <dsp:sp modelId="{743FCC29-1047-4E19-B6E1-48FD875135BF}">
      <dsp:nvSpPr>
        <dsp:cNvPr id="0" name=""/>
        <dsp:cNvSpPr/>
      </dsp:nvSpPr>
      <dsp:spPr>
        <a:xfrm>
          <a:off x="0" y="3580540"/>
          <a:ext cx="8735786" cy="579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91135-44E3-42CF-832E-6830AC966E3E}">
      <dsp:nvSpPr>
        <dsp:cNvPr id="0" name=""/>
        <dsp:cNvSpPr/>
      </dsp:nvSpPr>
      <dsp:spPr>
        <a:xfrm>
          <a:off x="436789" y="3241060"/>
          <a:ext cx="6115050" cy="67896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134" tIns="0" rIns="23113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A legfontosabb erőforrás a digitálisan felkészült munkavállaló</a:t>
          </a:r>
          <a:endParaRPr lang="hu-HU" sz="2200" kern="1200" dirty="0"/>
        </a:p>
      </dsp:txBody>
      <dsp:txXfrm>
        <a:off x="469933" y="3274204"/>
        <a:ext cx="6048762" cy="6126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88559-38AB-4E8E-989F-D20ADE7581D4}">
      <dsp:nvSpPr>
        <dsp:cNvPr id="0" name=""/>
        <dsp:cNvSpPr/>
      </dsp:nvSpPr>
      <dsp:spPr>
        <a:xfrm>
          <a:off x="184343" y="333341"/>
          <a:ext cx="873714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1889E-4FAC-4390-AFAC-87C3D9FEF744}">
      <dsp:nvSpPr>
        <dsp:cNvPr id="0" name=""/>
        <dsp:cNvSpPr/>
      </dsp:nvSpPr>
      <dsp:spPr>
        <a:xfrm>
          <a:off x="528597" y="11690"/>
          <a:ext cx="6116396" cy="61992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989" tIns="0" rIns="27998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dirty="0" smtClean="0"/>
            <a:t>Mekkora a hiány????</a:t>
          </a:r>
          <a:endParaRPr lang="hu-HU" sz="2200" kern="1200" dirty="0"/>
        </a:p>
      </dsp:txBody>
      <dsp:txXfrm>
        <a:off x="558859" y="41952"/>
        <a:ext cx="6055872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6737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D217C-F87B-4002-8480-2F8E6093F218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A96EB-5AD9-4F8C-99C4-F86F7041C6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393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175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2566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976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5525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7556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8352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7237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3616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6355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295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414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2561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0838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8217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0336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20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96EB-5AD9-4F8C-99C4-F86F7041C627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743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62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415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281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602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639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231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450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817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472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494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532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88925-9930-45A9-A71D-C71C58A3A8D0}" type="datetimeFigureOut">
              <a:rPr lang="hu-HU" smtClean="0"/>
              <a:t>2018. 05. 23.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E61EC-ECA3-48F2-96FC-C8E81126CE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812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oterline.h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image" Target="../media/image5.png"/><Relationship Id="rId9" Type="http://schemas.microsoft.com/office/2007/relationships/diagramDrawing" Target="../diagrams/drawin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palyazatiakademia.hu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reningakademia.hu/" TargetMode="External"/><Relationship Id="rId5" Type="http://schemas.openxmlformats.org/officeDocument/2006/relationships/hyperlink" Target="https://www.soterline.hu/" TargetMode="External"/><Relationship Id="rId4" Type="http://schemas.openxmlformats.org/officeDocument/2006/relationships/hyperlink" Target="mailto:madarasz.erik@soterline.h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13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12" Type="http://schemas.openxmlformats.org/officeDocument/2006/relationships/diagramColors" Target="../diagrams/colors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11" Type="http://schemas.openxmlformats.org/officeDocument/2006/relationships/diagramQuickStyle" Target="../diagrams/quickStyle9.xml"/><Relationship Id="rId5" Type="http://schemas.openxmlformats.org/officeDocument/2006/relationships/diagramLayout" Target="../diagrams/layout8.xml"/><Relationship Id="rId10" Type="http://schemas.openxmlformats.org/officeDocument/2006/relationships/diagramLayout" Target="../diagrams/layout9.xml"/><Relationship Id="rId4" Type="http://schemas.openxmlformats.org/officeDocument/2006/relationships/diagramData" Target="../diagrams/data8.xml"/><Relationship Id="rId9" Type="http://schemas.openxmlformats.org/officeDocument/2006/relationships/diagramData" Target="../diagrams/data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690101"/>
            <a:ext cx="9144000" cy="905942"/>
          </a:xfrm>
        </p:spPr>
        <p:txBody>
          <a:bodyPr>
            <a:normAutofit/>
          </a:bodyPr>
          <a:lstStyle/>
          <a:p>
            <a:r>
              <a:rPr lang="hu-HU" sz="5000" dirty="0" smtClean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SOTER-LINE</a:t>
            </a:r>
            <a:endParaRPr lang="hu-HU" sz="50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173778" y="5760718"/>
            <a:ext cx="7844444" cy="635925"/>
          </a:xfrm>
        </p:spPr>
        <p:txBody>
          <a:bodyPr>
            <a:noAutofit/>
          </a:bodyPr>
          <a:lstStyle/>
          <a:p>
            <a:pPr algn="just"/>
            <a:r>
              <a:rPr lang="hu-HU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Soter</a:t>
            </a:r>
            <a:r>
              <a:rPr lang="hu-HU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-Line Oktatási, Továbbképző és Szolgáltató Kft</a:t>
            </a:r>
            <a:r>
              <a:rPr lang="hu-HU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algn="just"/>
            <a:r>
              <a:rPr lang="hu-HU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1073 Budapest, Erzsébet krt. 7.  |  Telefon:  +36 </a:t>
            </a:r>
            <a:r>
              <a:rPr lang="hu-H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</a:t>
            </a:r>
            <a:r>
              <a:rPr lang="hu-HU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887-2323 </a:t>
            </a:r>
            <a:r>
              <a:rPr lang="hu-H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|</a:t>
            </a:r>
            <a:r>
              <a:rPr lang="hu-HU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info@soterline.hu</a:t>
            </a:r>
            <a:r>
              <a:rPr lang="hu-HU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37" y="2068414"/>
            <a:ext cx="2216726" cy="245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0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A digitális munkavállaló profilja – forrás</a:t>
            </a:r>
            <a:r>
              <a:rPr lang="hu-HU" sz="2200" b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DMP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507220"/>
              </p:ext>
            </p:extLst>
          </p:nvPr>
        </p:nvGraphicFramePr>
        <p:xfrm>
          <a:off x="804863" y="1000126"/>
          <a:ext cx="10582275" cy="569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5599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Változó munkaerőpiaci igények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6C9B4FF1-3755-4301-8607-024DB53F9C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8493" y="1203597"/>
            <a:ext cx="7435015" cy="534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8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       Digitális kompetenciák hiánya – EU DESI index 2018.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585205782"/>
              </p:ext>
            </p:extLst>
          </p:nvPr>
        </p:nvGraphicFramePr>
        <p:xfrm>
          <a:off x="989918" y="754743"/>
          <a:ext cx="8735786" cy="6134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3080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       Digitális kompetenciák hiánya – EU DESI index 2018.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49706779"/>
              </p:ext>
            </p:extLst>
          </p:nvPr>
        </p:nvGraphicFramePr>
        <p:xfrm>
          <a:off x="225916" y="1000125"/>
          <a:ext cx="5617305" cy="5857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1" name="Picture 2" descr="https://www.portfolio.hu/img/upload/2018/05/digitalisrangsor18-2018052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991" y="1674584"/>
            <a:ext cx="6238009" cy="355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78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       Digitális kompetenciák hiánya – EU DESI index 2018.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4"/>
          <a:srcRect l="18835" t="14062" r="20550" b="48215"/>
          <a:stretch/>
        </p:blipFill>
        <p:spPr>
          <a:xfrm>
            <a:off x="954576" y="2958818"/>
            <a:ext cx="10397145" cy="363792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744232476"/>
              </p:ext>
            </p:extLst>
          </p:nvPr>
        </p:nvGraphicFramePr>
        <p:xfrm>
          <a:off x="769446" y="1337587"/>
          <a:ext cx="10582275" cy="862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4081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11.       IT készségeket igénylő munkakörök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8648" y="828221"/>
            <a:ext cx="8352676" cy="5976257"/>
          </a:xfrm>
          <a:prstGeom prst="rect">
            <a:avLst/>
          </a:prstGeom>
        </p:spPr>
      </p:pic>
      <p:sp>
        <p:nvSpPr>
          <p:cNvPr id="10" name="Szövegdoboz 9">
            <a:extLst>
              <a:ext uri="{FF2B5EF4-FFF2-40B4-BE49-F238E27FC236}">
                <a16:creationId xmlns:a16="http://schemas.microsoft.com/office/drawing/2014/main" id="{0DF4DF6E-B3E0-4A8C-96E0-8C88856B053D}"/>
              </a:ext>
            </a:extLst>
          </p:cNvPr>
          <p:cNvSpPr txBox="1"/>
          <p:nvPr/>
        </p:nvSpPr>
        <p:spPr>
          <a:xfrm>
            <a:off x="9823" y="5682343"/>
            <a:ext cx="986220" cy="112213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 err="1">
                <a:solidFill>
                  <a:schemeClr val="tx1"/>
                </a:solidFill>
              </a:rPr>
              <a:t>Forrás</a:t>
            </a:r>
            <a:r>
              <a:rPr lang="en-US" sz="1000" dirty="0">
                <a:solidFill>
                  <a:schemeClr val="tx1"/>
                </a:solidFill>
              </a:rPr>
              <a:t>: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>
                <a:solidFill>
                  <a:schemeClr val="tx1"/>
                </a:solidFill>
              </a:rPr>
              <a:t>Glassdoor, 25 Highest Paying Jobs in Demand</a:t>
            </a:r>
          </a:p>
        </p:txBody>
      </p:sp>
    </p:spTree>
    <p:extLst>
      <p:ext uri="{BB962C8B-B14F-4D97-AF65-F5344CB8AC3E}">
        <p14:creationId xmlns:p14="http://schemas.microsoft.com/office/powerpoint/2010/main" val="153290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12.        </a:t>
            </a:r>
            <a:r>
              <a:rPr lang="hu-HU" sz="2200" b="1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Soter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-Line </a:t>
            </a:r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Oktatási, Továbbképző és Szolgáltató Kft.</a:t>
            </a:r>
          </a:p>
        </p:txBody>
      </p:sp>
      <p:sp>
        <p:nvSpPr>
          <p:cNvPr id="8" name="Alcím 4"/>
          <p:cNvSpPr txBox="1">
            <a:spLocks/>
          </p:cNvSpPr>
          <p:nvPr/>
        </p:nvSpPr>
        <p:spPr>
          <a:xfrm>
            <a:off x="1581149" y="1963577"/>
            <a:ext cx="9144000" cy="3692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KÖSZÖNÖM A FIGYELMET</a:t>
            </a:r>
          </a:p>
          <a:p>
            <a:pPr marL="0" indent="0" algn="ctr">
              <a:buNone/>
            </a:pPr>
            <a:endParaRPr lang="hu-HU" sz="3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madarasz.erik@soterline.hu</a:t>
            </a:r>
            <a:endParaRPr lang="hu-H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hu-HU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https://</a:t>
            </a:r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www.soterline.hu</a:t>
            </a: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hu-HU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http://</a:t>
            </a:r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www.treningakademia.hu</a:t>
            </a: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hu-HU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7"/>
              </a:rPr>
              <a:t>http://</a:t>
            </a:r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7"/>
              </a:rPr>
              <a:t>palyazatiakademia.hu</a:t>
            </a: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hu-H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endParaRPr lang="hu-HU" sz="3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9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</a:t>
            </a:r>
            <a:r>
              <a:rPr lang="hu-HU" sz="2200" b="1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Soter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-Line </a:t>
            </a:r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Oktatási, Továbbképző és Szolgáltató Kft.</a:t>
            </a:r>
          </a:p>
        </p:txBody>
      </p:sp>
      <p:sp>
        <p:nvSpPr>
          <p:cNvPr id="8" name="Alcím 4"/>
          <p:cNvSpPr txBox="1">
            <a:spLocks/>
          </p:cNvSpPr>
          <p:nvPr/>
        </p:nvSpPr>
        <p:spPr>
          <a:xfrm>
            <a:off x="1581149" y="1963577"/>
            <a:ext cx="9144000" cy="298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MUNKAHELYI KÉPZÉSEK ÉS DIGITALIZÁCIÓ</a:t>
            </a:r>
          </a:p>
          <a:p>
            <a:pPr marL="0" indent="0" algn="ctr">
              <a:buNone/>
            </a:pPr>
            <a:endParaRPr lang="hu-HU" sz="3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 avagy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hogyan kapcsolódik a munkahelyi képzések támogatása a nemzeti iparpolitikához?</a:t>
            </a:r>
            <a:endParaRPr lang="hu-H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5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Bemutatkozás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139514"/>
              </p:ext>
            </p:extLst>
          </p:nvPr>
        </p:nvGraphicFramePr>
        <p:xfrm>
          <a:off x="804863" y="1497012"/>
          <a:ext cx="10582275" cy="5360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7246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         Pályázatírás folyamata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367344"/>
              </p:ext>
            </p:extLst>
          </p:nvPr>
        </p:nvGraphicFramePr>
        <p:xfrm>
          <a:off x="862011" y="1139824"/>
          <a:ext cx="10582275" cy="4629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922541602"/>
              </p:ext>
            </p:extLst>
          </p:nvPr>
        </p:nvGraphicFramePr>
        <p:xfrm>
          <a:off x="862010" y="5907615"/>
          <a:ext cx="10582275" cy="862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59628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Plusz pontok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95491"/>
              </p:ext>
            </p:extLst>
          </p:nvPr>
        </p:nvGraphicFramePr>
        <p:xfrm>
          <a:off x="804863" y="1289956"/>
          <a:ext cx="10582275" cy="5568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65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Tapasztalat a pályázatok kidolgozásakor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76724"/>
              </p:ext>
            </p:extLst>
          </p:nvPr>
        </p:nvGraphicFramePr>
        <p:xfrm>
          <a:off x="804863" y="1000125"/>
          <a:ext cx="10582275" cy="5857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699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Projektmenedzsment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6433009"/>
              </p:ext>
            </p:extLst>
          </p:nvPr>
        </p:nvGraphicFramePr>
        <p:xfrm>
          <a:off x="804863" y="1497012"/>
          <a:ext cx="10582275" cy="5360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3567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        Képzések – a pályázat keretében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461077"/>
              </p:ext>
            </p:extLst>
          </p:nvPr>
        </p:nvGraphicFramePr>
        <p:xfrm>
          <a:off x="804863" y="1497012"/>
          <a:ext cx="10582275" cy="5360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9025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299" cy="69087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299" y="276225"/>
            <a:ext cx="10487025" cy="447675"/>
          </a:xfrm>
        </p:spPr>
        <p:txBody>
          <a:bodyPr>
            <a:norm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7.          </a:t>
            </a:r>
            <a:r>
              <a:rPr lang="hu-HU" sz="2200" b="1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Digitalizáció</a:t>
            </a:r>
            <a:r>
              <a:rPr lang="hu-HU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forrás: </a:t>
            </a:r>
            <a:r>
              <a:rPr lang="hu-HU" sz="22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DMP</a:t>
            </a:r>
            <a:endParaRPr lang="hu-HU" sz="2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10855071"/>
              </p:ext>
            </p:extLst>
          </p:nvPr>
        </p:nvGraphicFramePr>
        <p:xfrm>
          <a:off x="989918" y="1209522"/>
          <a:ext cx="8735786" cy="4227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60176529"/>
              </p:ext>
            </p:extLst>
          </p:nvPr>
        </p:nvGraphicFramePr>
        <p:xfrm>
          <a:off x="805544" y="5806998"/>
          <a:ext cx="10582275" cy="862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62098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507</Words>
  <Application>Microsoft Office PowerPoint</Application>
  <PresentationFormat>Szélesvásznú</PresentationFormat>
  <Paragraphs>127</Paragraphs>
  <Slides>16</Slides>
  <Notes>16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Open Sans</vt:lpstr>
      <vt:lpstr>Office-téma</vt:lpstr>
      <vt:lpstr>SOTER-LINE</vt:lpstr>
      <vt:lpstr>              Soter-Line Oktatási, Továbbképző és Szolgáltató Kft.</vt:lpstr>
      <vt:lpstr>1.          Bemutatkozás</vt:lpstr>
      <vt:lpstr>2.          Pályázatírás folyamata</vt:lpstr>
      <vt:lpstr>3.          Plusz pontok</vt:lpstr>
      <vt:lpstr>4.          Tapasztalat a pályázatok kidolgozásakor</vt:lpstr>
      <vt:lpstr>5.          Projektmenedzsment</vt:lpstr>
      <vt:lpstr>6.          Képzések – a pályázat keretében</vt:lpstr>
      <vt:lpstr>7.          Digitalizáció– forrás: DMP</vt:lpstr>
      <vt:lpstr>8.          A digitális munkavállaló profilja – forrás: DMP</vt:lpstr>
      <vt:lpstr>9.          Változó munkaerőpiaci igények</vt:lpstr>
      <vt:lpstr>10.       Digitális kompetenciák hiánya – EU DESI index 2018.</vt:lpstr>
      <vt:lpstr>10.       Digitális kompetenciák hiánya – EU DESI index 2018.</vt:lpstr>
      <vt:lpstr>10.       Digitális kompetenciák hiánya – EU DESI index 2018.</vt:lpstr>
      <vt:lpstr>11.       IT készségeket igénylő munkakörök</vt:lpstr>
      <vt:lpstr>12.        Soter-Line Oktatási, Továbbképző és Szolgáltató Kft.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zambo.eszter</dc:creator>
  <cp:lastModifiedBy>Windows-felhasználó</cp:lastModifiedBy>
  <cp:revision>77</cp:revision>
  <cp:lastPrinted>2018-05-08T11:49:37Z</cp:lastPrinted>
  <dcterms:created xsi:type="dcterms:W3CDTF">2017-08-30T12:56:30Z</dcterms:created>
  <dcterms:modified xsi:type="dcterms:W3CDTF">2018-05-23T11:51:44Z</dcterms:modified>
</cp:coreProperties>
</file>