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95" r:id="rId2"/>
    <p:sldId id="402" r:id="rId3"/>
    <p:sldId id="399" r:id="rId4"/>
    <p:sldId id="401" r:id="rId5"/>
    <p:sldId id="408" r:id="rId6"/>
    <p:sldId id="403" r:id="rId7"/>
    <p:sldId id="404" r:id="rId8"/>
    <p:sldId id="406" r:id="rId9"/>
    <p:sldId id="405" r:id="rId10"/>
    <p:sldId id="407" r:id="rId11"/>
    <p:sldId id="409" r:id="rId12"/>
    <p:sldId id="400" r:id="rId13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B9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hyperlink" Target="mailto:kov&#225;cs@kov&#225;cs.hu" TargetMode="External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hyperlink" Target="mailto:kov&#225;cs@kov&#225;cs.hu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2BA2FA-5162-4CA4-A823-584D71312DEE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hu-HU"/>
        </a:p>
      </dgm:t>
    </dgm:pt>
    <dgm:pt modelId="{68BC47FA-7DFE-45B1-957F-F2138E7B769B}">
      <dgm:prSet phldrT="[Szöveg]"/>
      <dgm:spPr/>
      <dgm:t>
        <a:bodyPr/>
        <a:lstStyle/>
        <a:p>
          <a:r>
            <a:rPr lang="hu-HU" dirty="0"/>
            <a:t>Adat</a:t>
          </a:r>
        </a:p>
      </dgm:t>
    </dgm:pt>
    <dgm:pt modelId="{8A172C14-AD2D-4A81-9D31-37E19D6CD961}" type="parTrans" cxnId="{41AEE03C-4837-4A7E-905D-C128727A4A3F}">
      <dgm:prSet/>
      <dgm:spPr/>
      <dgm:t>
        <a:bodyPr/>
        <a:lstStyle/>
        <a:p>
          <a:endParaRPr lang="hu-HU"/>
        </a:p>
      </dgm:t>
    </dgm:pt>
    <dgm:pt modelId="{619041AF-84D7-4B5F-AEF4-D437F262AA4F}" type="sibTrans" cxnId="{41AEE03C-4837-4A7E-905D-C128727A4A3F}">
      <dgm:prSet/>
      <dgm:spPr/>
      <dgm:t>
        <a:bodyPr/>
        <a:lstStyle/>
        <a:p>
          <a:endParaRPr lang="hu-HU"/>
        </a:p>
      </dgm:t>
    </dgm:pt>
    <dgm:pt modelId="{6F05215E-A86F-42BF-81AB-F6AEA0D82E8F}">
      <dgm:prSet phldrT="[Szöveg]"/>
      <dgm:spPr/>
      <dgm:t>
        <a:bodyPr/>
        <a:lstStyle/>
        <a:p>
          <a:endParaRPr lang="hu-HU" dirty="0"/>
        </a:p>
      </dgm:t>
    </dgm:pt>
    <dgm:pt modelId="{B18E5F25-09CF-45D4-94A6-BB050EC33EF9}" type="parTrans" cxnId="{4B40C1E7-D879-41EC-9560-C90DFBD0FA10}">
      <dgm:prSet/>
      <dgm:spPr/>
      <dgm:t>
        <a:bodyPr/>
        <a:lstStyle/>
        <a:p>
          <a:endParaRPr lang="hu-HU"/>
        </a:p>
      </dgm:t>
    </dgm:pt>
    <dgm:pt modelId="{634D68C1-1458-48B3-8912-66F3E60AC88B}" type="sibTrans" cxnId="{4B40C1E7-D879-41EC-9560-C90DFBD0FA10}">
      <dgm:prSet/>
      <dgm:spPr/>
      <dgm:t>
        <a:bodyPr/>
        <a:lstStyle/>
        <a:p>
          <a:endParaRPr lang="hu-HU"/>
        </a:p>
      </dgm:t>
    </dgm:pt>
    <dgm:pt modelId="{39550D56-57FF-4797-951B-160E1F9D6E47}">
      <dgm:prSet phldrT="[Szöveg]"/>
      <dgm:spPr/>
      <dgm:t>
        <a:bodyPr/>
        <a:lstStyle/>
        <a:p>
          <a:r>
            <a:rPr lang="hu-HU" dirty="0"/>
            <a:t>Információ</a:t>
          </a:r>
        </a:p>
      </dgm:t>
    </dgm:pt>
    <dgm:pt modelId="{54C693CE-5983-48DD-9072-A13FC4F66247}" type="parTrans" cxnId="{7D5C9233-5749-4F08-B82A-FAA9D275ED59}">
      <dgm:prSet/>
      <dgm:spPr/>
      <dgm:t>
        <a:bodyPr/>
        <a:lstStyle/>
        <a:p>
          <a:endParaRPr lang="hu-HU"/>
        </a:p>
      </dgm:t>
    </dgm:pt>
    <dgm:pt modelId="{5A4290A7-9B49-41B3-9C3B-BFD694C02410}" type="sibTrans" cxnId="{7D5C9233-5749-4F08-B82A-FAA9D275ED59}">
      <dgm:prSet/>
      <dgm:spPr/>
      <dgm:t>
        <a:bodyPr/>
        <a:lstStyle/>
        <a:p>
          <a:endParaRPr lang="hu-HU"/>
        </a:p>
      </dgm:t>
    </dgm:pt>
    <dgm:pt modelId="{1FBB42FE-F9D4-49DF-8A27-C3D895F05299}">
      <dgm:prSet phldrT="[Szöveg]" phldr="1"/>
      <dgm:spPr/>
      <dgm:t>
        <a:bodyPr/>
        <a:lstStyle/>
        <a:p>
          <a:endParaRPr lang="hu-HU" dirty="0"/>
        </a:p>
      </dgm:t>
    </dgm:pt>
    <dgm:pt modelId="{04BD97FD-0024-4A50-9ECB-C14E8FF92801}" type="parTrans" cxnId="{FE6A4EE3-5FF5-426F-9E6B-6BD75DB88B6B}">
      <dgm:prSet/>
      <dgm:spPr/>
      <dgm:t>
        <a:bodyPr/>
        <a:lstStyle/>
        <a:p>
          <a:endParaRPr lang="hu-HU"/>
        </a:p>
      </dgm:t>
    </dgm:pt>
    <dgm:pt modelId="{2531152A-DFE1-4B9F-9885-3C36DDE6E6CD}" type="sibTrans" cxnId="{FE6A4EE3-5FF5-426F-9E6B-6BD75DB88B6B}">
      <dgm:prSet/>
      <dgm:spPr/>
      <dgm:t>
        <a:bodyPr/>
        <a:lstStyle/>
        <a:p>
          <a:endParaRPr lang="hu-HU"/>
        </a:p>
      </dgm:t>
    </dgm:pt>
    <dgm:pt modelId="{F696C0EB-3A4C-4732-BE70-0B2D05D24A31}">
      <dgm:prSet phldrT="[Szöveg]"/>
      <dgm:spPr/>
      <dgm:t>
        <a:bodyPr/>
        <a:lstStyle/>
        <a:p>
          <a:r>
            <a:rPr lang="hu-HU" dirty="0"/>
            <a:t>Papír</a:t>
          </a:r>
        </a:p>
      </dgm:t>
    </dgm:pt>
    <dgm:pt modelId="{DE9F611D-0A78-4C20-8ADF-F50E4B750663}" type="parTrans" cxnId="{AB810585-3F7D-45D3-9698-1D428EFD0A6B}">
      <dgm:prSet/>
      <dgm:spPr/>
      <dgm:t>
        <a:bodyPr/>
        <a:lstStyle/>
        <a:p>
          <a:endParaRPr lang="hu-HU"/>
        </a:p>
      </dgm:t>
    </dgm:pt>
    <dgm:pt modelId="{A350799F-BBE0-4EB5-B5D1-3BE128B6D847}" type="sibTrans" cxnId="{AB810585-3F7D-45D3-9698-1D428EFD0A6B}">
      <dgm:prSet/>
      <dgm:spPr/>
      <dgm:t>
        <a:bodyPr/>
        <a:lstStyle/>
        <a:p>
          <a:endParaRPr lang="hu-HU"/>
        </a:p>
      </dgm:t>
    </dgm:pt>
    <dgm:pt modelId="{1173536D-EDF1-412A-9418-F553AC6722A2}">
      <dgm:prSet phldrT="[Szöveg]" phldr="1"/>
      <dgm:spPr/>
      <dgm:t>
        <a:bodyPr/>
        <a:lstStyle/>
        <a:p>
          <a:endParaRPr lang="hu-HU"/>
        </a:p>
      </dgm:t>
    </dgm:pt>
    <dgm:pt modelId="{B9B37BB3-0A2D-49CF-828F-869571294616}" type="parTrans" cxnId="{B61BDC2A-1DD7-4A0A-9CE9-436EEE870452}">
      <dgm:prSet/>
      <dgm:spPr/>
      <dgm:t>
        <a:bodyPr/>
        <a:lstStyle/>
        <a:p>
          <a:endParaRPr lang="hu-HU"/>
        </a:p>
      </dgm:t>
    </dgm:pt>
    <dgm:pt modelId="{5773809B-64DB-4C75-A741-F7806E61412D}" type="sibTrans" cxnId="{B61BDC2A-1DD7-4A0A-9CE9-436EEE870452}">
      <dgm:prSet/>
      <dgm:spPr/>
      <dgm:t>
        <a:bodyPr/>
        <a:lstStyle/>
        <a:p>
          <a:endParaRPr lang="hu-HU"/>
        </a:p>
      </dgm:t>
    </dgm:pt>
    <dgm:pt modelId="{C89AF3C8-CE54-468B-A3CB-674A368B93D0}" type="pres">
      <dgm:prSet presAssocID="{242BA2FA-5162-4CA4-A823-584D71312DEE}" presName="Name0" presStyleCnt="0">
        <dgm:presLayoutVars>
          <dgm:chMax/>
          <dgm:chPref/>
          <dgm:dir/>
          <dgm:animLvl val="lvl"/>
        </dgm:presLayoutVars>
      </dgm:prSet>
      <dgm:spPr/>
    </dgm:pt>
    <dgm:pt modelId="{2BA30503-6DA0-41D9-8863-2330446ACB97}" type="pres">
      <dgm:prSet presAssocID="{68BC47FA-7DFE-45B1-957F-F2138E7B769B}" presName="composite" presStyleCnt="0"/>
      <dgm:spPr/>
    </dgm:pt>
    <dgm:pt modelId="{1E515026-733D-4301-A4C0-A255AD1E6566}" type="pres">
      <dgm:prSet presAssocID="{68BC47FA-7DFE-45B1-957F-F2138E7B769B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93311B03-F9AD-469C-A459-762312CB8BC8}" type="pres">
      <dgm:prSet presAssocID="{68BC47FA-7DFE-45B1-957F-F2138E7B769B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008260A-D0FB-413B-83B9-CC332F9FF1CC}" type="pres">
      <dgm:prSet presAssocID="{68BC47FA-7DFE-45B1-957F-F2138E7B769B}" presName="BalanceSpacing" presStyleCnt="0"/>
      <dgm:spPr/>
    </dgm:pt>
    <dgm:pt modelId="{F6625BC1-FC7B-4DB1-BA72-74B2C39C9171}" type="pres">
      <dgm:prSet presAssocID="{68BC47FA-7DFE-45B1-957F-F2138E7B769B}" presName="BalanceSpacing1" presStyleCnt="0"/>
      <dgm:spPr/>
    </dgm:pt>
    <dgm:pt modelId="{7434762A-4FAE-4142-8812-A7C5D203D8EC}" type="pres">
      <dgm:prSet presAssocID="{619041AF-84D7-4B5F-AEF4-D437F262AA4F}" presName="Accent1Text" presStyleLbl="node1" presStyleIdx="1" presStyleCnt="6"/>
      <dgm:spPr/>
    </dgm:pt>
    <dgm:pt modelId="{F72EDDD2-F4F6-4F91-87B3-ED3654628952}" type="pres">
      <dgm:prSet presAssocID="{619041AF-84D7-4B5F-AEF4-D437F262AA4F}" presName="spaceBetweenRectangles" presStyleCnt="0"/>
      <dgm:spPr/>
    </dgm:pt>
    <dgm:pt modelId="{D2940C83-2A7F-4039-85ED-02ECDF283C69}" type="pres">
      <dgm:prSet presAssocID="{39550D56-57FF-4797-951B-160E1F9D6E47}" presName="composite" presStyleCnt="0"/>
      <dgm:spPr/>
    </dgm:pt>
    <dgm:pt modelId="{C030E170-2CB8-4B05-A1E6-2A8A43B886E6}" type="pres">
      <dgm:prSet presAssocID="{39550D56-57FF-4797-951B-160E1F9D6E47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A6B3ADE0-C9D3-4018-B408-78F4F20F21CA}" type="pres">
      <dgm:prSet presAssocID="{39550D56-57FF-4797-951B-160E1F9D6E47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10E6B142-E126-493C-BFCE-4F0B473F627A}" type="pres">
      <dgm:prSet presAssocID="{39550D56-57FF-4797-951B-160E1F9D6E47}" presName="BalanceSpacing" presStyleCnt="0"/>
      <dgm:spPr/>
    </dgm:pt>
    <dgm:pt modelId="{6E2D9EF3-2210-4B4F-837B-3061B274AA2B}" type="pres">
      <dgm:prSet presAssocID="{39550D56-57FF-4797-951B-160E1F9D6E47}" presName="BalanceSpacing1" presStyleCnt="0"/>
      <dgm:spPr/>
    </dgm:pt>
    <dgm:pt modelId="{9CC8D3C0-9CD1-46C6-85E8-5A63CCDFBF29}" type="pres">
      <dgm:prSet presAssocID="{5A4290A7-9B49-41B3-9C3B-BFD694C02410}" presName="Accent1Text" presStyleLbl="node1" presStyleIdx="3" presStyleCnt="6"/>
      <dgm:spPr/>
    </dgm:pt>
    <dgm:pt modelId="{9D66B2FB-2D6E-4EEC-BC66-CF41833A2DD1}" type="pres">
      <dgm:prSet presAssocID="{5A4290A7-9B49-41B3-9C3B-BFD694C02410}" presName="spaceBetweenRectangles" presStyleCnt="0"/>
      <dgm:spPr/>
    </dgm:pt>
    <dgm:pt modelId="{847ED519-7950-40E6-8CAC-5512C1068CDB}" type="pres">
      <dgm:prSet presAssocID="{F696C0EB-3A4C-4732-BE70-0B2D05D24A31}" presName="composite" presStyleCnt="0"/>
      <dgm:spPr/>
    </dgm:pt>
    <dgm:pt modelId="{7F9E5511-71D3-4A3A-8B23-F5FF956CEDF0}" type="pres">
      <dgm:prSet presAssocID="{F696C0EB-3A4C-4732-BE70-0B2D05D24A31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E540D77C-7292-4C8B-9F31-41703242F526}" type="pres">
      <dgm:prSet presAssocID="{F696C0EB-3A4C-4732-BE70-0B2D05D24A31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2BC5A78B-22B6-4939-96EC-87D93E176281}" type="pres">
      <dgm:prSet presAssocID="{F696C0EB-3A4C-4732-BE70-0B2D05D24A31}" presName="BalanceSpacing" presStyleCnt="0"/>
      <dgm:spPr/>
    </dgm:pt>
    <dgm:pt modelId="{3107BED2-A528-46CA-A7C2-1BDDB1ADEA0B}" type="pres">
      <dgm:prSet presAssocID="{F696C0EB-3A4C-4732-BE70-0B2D05D24A31}" presName="BalanceSpacing1" presStyleCnt="0"/>
      <dgm:spPr/>
    </dgm:pt>
    <dgm:pt modelId="{B5F47EC6-8E1F-41E4-875F-BB2B35F3877C}" type="pres">
      <dgm:prSet presAssocID="{A350799F-BBE0-4EB5-B5D1-3BE128B6D847}" presName="Accent1Text" presStyleLbl="node1" presStyleIdx="5" presStyleCnt="6"/>
      <dgm:spPr/>
    </dgm:pt>
  </dgm:ptLst>
  <dgm:cxnLst>
    <dgm:cxn modelId="{1A26B603-C53F-46B9-824B-940F3563DBDF}" type="presOf" srcId="{39550D56-57FF-4797-951B-160E1F9D6E47}" destId="{C030E170-2CB8-4B05-A1E6-2A8A43B886E6}" srcOrd="0" destOrd="0" presId="urn:microsoft.com/office/officeart/2008/layout/AlternatingHexagons"/>
    <dgm:cxn modelId="{B61BDC2A-1DD7-4A0A-9CE9-436EEE870452}" srcId="{F696C0EB-3A4C-4732-BE70-0B2D05D24A31}" destId="{1173536D-EDF1-412A-9418-F553AC6722A2}" srcOrd="0" destOrd="0" parTransId="{B9B37BB3-0A2D-49CF-828F-869571294616}" sibTransId="{5773809B-64DB-4C75-A741-F7806E61412D}"/>
    <dgm:cxn modelId="{3DDF712D-A518-4D8E-B2EB-96C59B206EB8}" type="presOf" srcId="{1173536D-EDF1-412A-9418-F553AC6722A2}" destId="{E540D77C-7292-4C8B-9F31-41703242F526}" srcOrd="0" destOrd="0" presId="urn:microsoft.com/office/officeart/2008/layout/AlternatingHexagons"/>
    <dgm:cxn modelId="{7D5C9233-5749-4F08-B82A-FAA9D275ED59}" srcId="{242BA2FA-5162-4CA4-A823-584D71312DEE}" destId="{39550D56-57FF-4797-951B-160E1F9D6E47}" srcOrd="1" destOrd="0" parTransId="{54C693CE-5983-48DD-9072-A13FC4F66247}" sibTransId="{5A4290A7-9B49-41B3-9C3B-BFD694C02410}"/>
    <dgm:cxn modelId="{41AEE03C-4837-4A7E-905D-C128727A4A3F}" srcId="{242BA2FA-5162-4CA4-A823-584D71312DEE}" destId="{68BC47FA-7DFE-45B1-957F-F2138E7B769B}" srcOrd="0" destOrd="0" parTransId="{8A172C14-AD2D-4A81-9D31-37E19D6CD961}" sibTransId="{619041AF-84D7-4B5F-AEF4-D437F262AA4F}"/>
    <dgm:cxn modelId="{DA8F184F-5963-400C-ADF0-0C88B1D3AB09}" type="presOf" srcId="{619041AF-84D7-4B5F-AEF4-D437F262AA4F}" destId="{7434762A-4FAE-4142-8812-A7C5D203D8EC}" srcOrd="0" destOrd="0" presId="urn:microsoft.com/office/officeart/2008/layout/AlternatingHexagons"/>
    <dgm:cxn modelId="{A307357D-1790-4E11-B138-D6C4CD327DE9}" type="presOf" srcId="{68BC47FA-7DFE-45B1-957F-F2138E7B769B}" destId="{1E515026-733D-4301-A4C0-A255AD1E6566}" srcOrd="0" destOrd="0" presId="urn:microsoft.com/office/officeart/2008/layout/AlternatingHexagons"/>
    <dgm:cxn modelId="{AB810585-3F7D-45D3-9698-1D428EFD0A6B}" srcId="{242BA2FA-5162-4CA4-A823-584D71312DEE}" destId="{F696C0EB-3A4C-4732-BE70-0B2D05D24A31}" srcOrd="2" destOrd="0" parTransId="{DE9F611D-0A78-4C20-8ADF-F50E4B750663}" sibTransId="{A350799F-BBE0-4EB5-B5D1-3BE128B6D847}"/>
    <dgm:cxn modelId="{9B97578C-D597-4E4B-B831-E1B7D394CA0D}" type="presOf" srcId="{6F05215E-A86F-42BF-81AB-F6AEA0D82E8F}" destId="{93311B03-F9AD-469C-A459-762312CB8BC8}" srcOrd="0" destOrd="0" presId="urn:microsoft.com/office/officeart/2008/layout/AlternatingHexagons"/>
    <dgm:cxn modelId="{46DF6CB9-049B-445A-9F7E-D512FD8E6449}" type="presOf" srcId="{5A4290A7-9B49-41B3-9C3B-BFD694C02410}" destId="{9CC8D3C0-9CD1-46C6-85E8-5A63CCDFBF29}" srcOrd="0" destOrd="0" presId="urn:microsoft.com/office/officeart/2008/layout/AlternatingHexagons"/>
    <dgm:cxn modelId="{8C1CC4C6-FF8D-4E86-9438-5E5CC710A17D}" type="presOf" srcId="{242BA2FA-5162-4CA4-A823-584D71312DEE}" destId="{C89AF3C8-CE54-468B-A3CB-674A368B93D0}" srcOrd="0" destOrd="0" presId="urn:microsoft.com/office/officeart/2008/layout/AlternatingHexagons"/>
    <dgm:cxn modelId="{34959CCC-6B3B-4620-ACC0-2A4A276187C3}" type="presOf" srcId="{1FBB42FE-F9D4-49DF-8A27-C3D895F05299}" destId="{A6B3ADE0-C9D3-4018-B408-78F4F20F21CA}" srcOrd="0" destOrd="0" presId="urn:microsoft.com/office/officeart/2008/layout/AlternatingHexagons"/>
    <dgm:cxn modelId="{4D9BAFDA-E00F-4C4E-A326-1547A234C6AC}" type="presOf" srcId="{F696C0EB-3A4C-4732-BE70-0B2D05D24A31}" destId="{7F9E5511-71D3-4A3A-8B23-F5FF956CEDF0}" srcOrd="0" destOrd="0" presId="urn:microsoft.com/office/officeart/2008/layout/AlternatingHexagons"/>
    <dgm:cxn modelId="{B05112E0-0280-4A4A-B849-0EEDC53D92EE}" type="presOf" srcId="{A350799F-BBE0-4EB5-B5D1-3BE128B6D847}" destId="{B5F47EC6-8E1F-41E4-875F-BB2B35F3877C}" srcOrd="0" destOrd="0" presId="urn:microsoft.com/office/officeart/2008/layout/AlternatingHexagons"/>
    <dgm:cxn modelId="{FE6A4EE3-5FF5-426F-9E6B-6BD75DB88B6B}" srcId="{39550D56-57FF-4797-951B-160E1F9D6E47}" destId="{1FBB42FE-F9D4-49DF-8A27-C3D895F05299}" srcOrd="0" destOrd="0" parTransId="{04BD97FD-0024-4A50-9ECB-C14E8FF92801}" sibTransId="{2531152A-DFE1-4B9F-9885-3C36DDE6E6CD}"/>
    <dgm:cxn modelId="{4B40C1E7-D879-41EC-9560-C90DFBD0FA10}" srcId="{68BC47FA-7DFE-45B1-957F-F2138E7B769B}" destId="{6F05215E-A86F-42BF-81AB-F6AEA0D82E8F}" srcOrd="0" destOrd="0" parTransId="{B18E5F25-09CF-45D4-94A6-BB050EC33EF9}" sibTransId="{634D68C1-1458-48B3-8912-66F3E60AC88B}"/>
    <dgm:cxn modelId="{B8D2F527-47CF-42F7-A445-8FE68FF55517}" type="presParOf" srcId="{C89AF3C8-CE54-468B-A3CB-674A368B93D0}" destId="{2BA30503-6DA0-41D9-8863-2330446ACB97}" srcOrd="0" destOrd="0" presId="urn:microsoft.com/office/officeart/2008/layout/AlternatingHexagons"/>
    <dgm:cxn modelId="{2AE92A0A-98FD-4BD6-B1B7-925C0760C548}" type="presParOf" srcId="{2BA30503-6DA0-41D9-8863-2330446ACB97}" destId="{1E515026-733D-4301-A4C0-A255AD1E6566}" srcOrd="0" destOrd="0" presId="urn:microsoft.com/office/officeart/2008/layout/AlternatingHexagons"/>
    <dgm:cxn modelId="{18ED1C4D-389F-48E2-9F00-5E005669E3CD}" type="presParOf" srcId="{2BA30503-6DA0-41D9-8863-2330446ACB97}" destId="{93311B03-F9AD-469C-A459-762312CB8BC8}" srcOrd="1" destOrd="0" presId="urn:microsoft.com/office/officeart/2008/layout/AlternatingHexagons"/>
    <dgm:cxn modelId="{BB6F73A5-9885-4475-8411-3B9BA0D56BA2}" type="presParOf" srcId="{2BA30503-6DA0-41D9-8863-2330446ACB97}" destId="{1008260A-D0FB-413B-83B9-CC332F9FF1CC}" srcOrd="2" destOrd="0" presId="urn:microsoft.com/office/officeart/2008/layout/AlternatingHexagons"/>
    <dgm:cxn modelId="{CF7E979A-207E-4CD9-A1C3-60CE3881E330}" type="presParOf" srcId="{2BA30503-6DA0-41D9-8863-2330446ACB97}" destId="{F6625BC1-FC7B-4DB1-BA72-74B2C39C9171}" srcOrd="3" destOrd="0" presId="urn:microsoft.com/office/officeart/2008/layout/AlternatingHexagons"/>
    <dgm:cxn modelId="{45C51E79-5290-48EA-8E66-52E7F6B669AA}" type="presParOf" srcId="{2BA30503-6DA0-41D9-8863-2330446ACB97}" destId="{7434762A-4FAE-4142-8812-A7C5D203D8EC}" srcOrd="4" destOrd="0" presId="urn:microsoft.com/office/officeart/2008/layout/AlternatingHexagons"/>
    <dgm:cxn modelId="{C86D2515-0CCD-466A-B523-34A6075AC071}" type="presParOf" srcId="{C89AF3C8-CE54-468B-A3CB-674A368B93D0}" destId="{F72EDDD2-F4F6-4F91-87B3-ED3654628952}" srcOrd="1" destOrd="0" presId="urn:microsoft.com/office/officeart/2008/layout/AlternatingHexagons"/>
    <dgm:cxn modelId="{566F9079-1CC7-4AC3-B879-785043378163}" type="presParOf" srcId="{C89AF3C8-CE54-468B-A3CB-674A368B93D0}" destId="{D2940C83-2A7F-4039-85ED-02ECDF283C69}" srcOrd="2" destOrd="0" presId="urn:microsoft.com/office/officeart/2008/layout/AlternatingHexagons"/>
    <dgm:cxn modelId="{5E3C1876-3CDD-496D-B93A-9D8E98D6A5F8}" type="presParOf" srcId="{D2940C83-2A7F-4039-85ED-02ECDF283C69}" destId="{C030E170-2CB8-4B05-A1E6-2A8A43B886E6}" srcOrd="0" destOrd="0" presId="urn:microsoft.com/office/officeart/2008/layout/AlternatingHexagons"/>
    <dgm:cxn modelId="{713BC667-0E51-43D0-84B1-420E6DAA5B68}" type="presParOf" srcId="{D2940C83-2A7F-4039-85ED-02ECDF283C69}" destId="{A6B3ADE0-C9D3-4018-B408-78F4F20F21CA}" srcOrd="1" destOrd="0" presId="urn:microsoft.com/office/officeart/2008/layout/AlternatingHexagons"/>
    <dgm:cxn modelId="{DDEE84FD-65DC-432C-99D7-1EAC610B51D3}" type="presParOf" srcId="{D2940C83-2A7F-4039-85ED-02ECDF283C69}" destId="{10E6B142-E126-493C-BFCE-4F0B473F627A}" srcOrd="2" destOrd="0" presId="urn:microsoft.com/office/officeart/2008/layout/AlternatingHexagons"/>
    <dgm:cxn modelId="{0C7A5C7D-8462-4F04-9B0E-583BCB827D91}" type="presParOf" srcId="{D2940C83-2A7F-4039-85ED-02ECDF283C69}" destId="{6E2D9EF3-2210-4B4F-837B-3061B274AA2B}" srcOrd="3" destOrd="0" presId="urn:microsoft.com/office/officeart/2008/layout/AlternatingHexagons"/>
    <dgm:cxn modelId="{9E148E5E-761A-4DEA-A4D6-2E2CB6511228}" type="presParOf" srcId="{D2940C83-2A7F-4039-85ED-02ECDF283C69}" destId="{9CC8D3C0-9CD1-46C6-85E8-5A63CCDFBF29}" srcOrd="4" destOrd="0" presId="urn:microsoft.com/office/officeart/2008/layout/AlternatingHexagons"/>
    <dgm:cxn modelId="{159BED54-49FB-4A43-B242-FBE92D2FAA6F}" type="presParOf" srcId="{C89AF3C8-CE54-468B-A3CB-674A368B93D0}" destId="{9D66B2FB-2D6E-4EEC-BC66-CF41833A2DD1}" srcOrd="3" destOrd="0" presId="urn:microsoft.com/office/officeart/2008/layout/AlternatingHexagons"/>
    <dgm:cxn modelId="{AE18215F-2656-4D92-B147-4B21E1580177}" type="presParOf" srcId="{C89AF3C8-CE54-468B-A3CB-674A368B93D0}" destId="{847ED519-7950-40E6-8CAC-5512C1068CDB}" srcOrd="4" destOrd="0" presId="urn:microsoft.com/office/officeart/2008/layout/AlternatingHexagons"/>
    <dgm:cxn modelId="{62BD5960-D262-4A0D-9D4F-6E381A6AD7D5}" type="presParOf" srcId="{847ED519-7950-40E6-8CAC-5512C1068CDB}" destId="{7F9E5511-71D3-4A3A-8B23-F5FF956CEDF0}" srcOrd="0" destOrd="0" presId="urn:microsoft.com/office/officeart/2008/layout/AlternatingHexagons"/>
    <dgm:cxn modelId="{7B4F3FCF-E936-48B8-A799-AB7455D9C319}" type="presParOf" srcId="{847ED519-7950-40E6-8CAC-5512C1068CDB}" destId="{E540D77C-7292-4C8B-9F31-41703242F526}" srcOrd="1" destOrd="0" presId="urn:microsoft.com/office/officeart/2008/layout/AlternatingHexagons"/>
    <dgm:cxn modelId="{18E1627D-66E8-4EE3-914F-850054B1DAC2}" type="presParOf" srcId="{847ED519-7950-40E6-8CAC-5512C1068CDB}" destId="{2BC5A78B-22B6-4939-96EC-87D93E176281}" srcOrd="2" destOrd="0" presId="urn:microsoft.com/office/officeart/2008/layout/AlternatingHexagons"/>
    <dgm:cxn modelId="{2FC0A182-BB06-4547-9EA1-F0A1015F31F5}" type="presParOf" srcId="{847ED519-7950-40E6-8CAC-5512C1068CDB}" destId="{3107BED2-A528-46CA-A7C2-1BDDB1ADEA0B}" srcOrd="3" destOrd="0" presId="urn:microsoft.com/office/officeart/2008/layout/AlternatingHexagons"/>
    <dgm:cxn modelId="{450224EF-B064-493C-B665-0CB27480D0BA}" type="presParOf" srcId="{847ED519-7950-40E6-8CAC-5512C1068CDB}" destId="{B5F47EC6-8E1F-41E4-875F-BB2B35F3877C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A501DF8-CE70-4D81-9A80-4C4E6668A7CA}" type="doc">
      <dgm:prSet loTypeId="urn:microsoft.com/office/officeart/2005/8/layout/b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hu-HU"/>
        </a:p>
      </dgm:t>
    </dgm:pt>
    <dgm:pt modelId="{DB96B14B-8480-453D-9EFD-614142973ABC}">
      <dgm:prSet phldrT="[Szöveg]"/>
      <dgm:spPr/>
      <dgm:t>
        <a:bodyPr/>
        <a:lstStyle/>
        <a:p>
          <a:r>
            <a:rPr lang="hu-HU" dirty="0"/>
            <a:t>Célok és Jogalapok nyilvántartása</a:t>
          </a:r>
        </a:p>
      </dgm:t>
    </dgm:pt>
    <dgm:pt modelId="{CDF77429-2D23-4DE6-8AE8-A325A28B2C19}" type="parTrans" cxnId="{922860DB-476E-45B3-A167-3C81EACC19EE}">
      <dgm:prSet/>
      <dgm:spPr/>
      <dgm:t>
        <a:bodyPr/>
        <a:lstStyle/>
        <a:p>
          <a:endParaRPr lang="hu-HU"/>
        </a:p>
      </dgm:t>
    </dgm:pt>
    <dgm:pt modelId="{8B91DDDE-983E-4A70-BD24-3277CDCD5493}" type="sibTrans" cxnId="{922860DB-476E-45B3-A167-3C81EACC19EE}">
      <dgm:prSet/>
      <dgm:spPr/>
      <dgm:t>
        <a:bodyPr/>
        <a:lstStyle/>
        <a:p>
          <a:endParaRPr lang="hu-HU"/>
        </a:p>
      </dgm:t>
    </dgm:pt>
    <dgm:pt modelId="{9332A8F6-00D2-4884-848F-EB2B0810F622}">
      <dgm:prSet phldrT="[Szöveg]"/>
      <dgm:spPr/>
      <dgm:t>
        <a:bodyPr/>
        <a:lstStyle/>
        <a:p>
          <a:r>
            <a:rPr lang="hu-HU" dirty="0"/>
            <a:t>Adatátadási folyamatok</a:t>
          </a:r>
        </a:p>
      </dgm:t>
    </dgm:pt>
    <dgm:pt modelId="{AF8FC868-1061-4568-8743-B16D7827B908}" type="parTrans" cxnId="{B05AB590-0016-4A14-AE14-158FC443FDFF}">
      <dgm:prSet/>
      <dgm:spPr/>
      <dgm:t>
        <a:bodyPr/>
        <a:lstStyle/>
        <a:p>
          <a:endParaRPr lang="hu-HU"/>
        </a:p>
      </dgm:t>
    </dgm:pt>
    <dgm:pt modelId="{06D61E92-B187-41D8-865F-D15081ED7221}" type="sibTrans" cxnId="{B05AB590-0016-4A14-AE14-158FC443FDFF}">
      <dgm:prSet/>
      <dgm:spPr/>
      <dgm:t>
        <a:bodyPr/>
        <a:lstStyle/>
        <a:p>
          <a:endParaRPr lang="hu-HU"/>
        </a:p>
      </dgm:t>
    </dgm:pt>
    <dgm:pt modelId="{7FB4175B-BCA3-4DEE-A98A-F63D4880BC08}">
      <dgm:prSet phldrT="[Szöveg]"/>
      <dgm:spPr/>
      <dgm:t>
        <a:bodyPr/>
        <a:lstStyle/>
        <a:p>
          <a:r>
            <a:rPr lang="hu-HU" dirty="0"/>
            <a:t>Incidens kezelés</a:t>
          </a:r>
        </a:p>
      </dgm:t>
    </dgm:pt>
    <dgm:pt modelId="{32564210-AE1C-4055-A692-0A6E7E289E8E}" type="parTrans" cxnId="{B69AC380-6499-4427-9E43-38BE0E733CF1}">
      <dgm:prSet/>
      <dgm:spPr/>
      <dgm:t>
        <a:bodyPr/>
        <a:lstStyle/>
        <a:p>
          <a:endParaRPr lang="hu-HU"/>
        </a:p>
      </dgm:t>
    </dgm:pt>
    <dgm:pt modelId="{6D185E9B-3B5B-4E8D-97FC-6CD377557936}" type="sibTrans" cxnId="{B69AC380-6499-4427-9E43-38BE0E733CF1}">
      <dgm:prSet/>
      <dgm:spPr/>
      <dgm:t>
        <a:bodyPr/>
        <a:lstStyle/>
        <a:p>
          <a:endParaRPr lang="hu-HU"/>
        </a:p>
      </dgm:t>
    </dgm:pt>
    <dgm:pt modelId="{937307E8-EFF4-4D89-B3AC-57A96BADE486}">
      <dgm:prSet phldrT="[Szöveg]"/>
      <dgm:spPr/>
      <dgm:t>
        <a:bodyPr/>
        <a:lstStyle/>
        <a:p>
          <a:r>
            <a:rPr lang="hu-HU" dirty="0" err="1"/>
            <a:t>Törölt</a:t>
          </a:r>
          <a:r>
            <a:rPr lang="hu-HU" dirty="0"/>
            <a:t> elemek nyilvántartása</a:t>
          </a:r>
        </a:p>
      </dgm:t>
    </dgm:pt>
    <dgm:pt modelId="{E15580D6-3236-4F25-8809-3E7860BF042D}" type="parTrans" cxnId="{31341654-E17F-4FE4-B87D-41EAA6139928}">
      <dgm:prSet/>
      <dgm:spPr/>
      <dgm:t>
        <a:bodyPr/>
        <a:lstStyle/>
        <a:p>
          <a:endParaRPr lang="hu-HU"/>
        </a:p>
      </dgm:t>
    </dgm:pt>
    <dgm:pt modelId="{886B350C-7BF7-4FEE-A7FB-5B28C9985F35}" type="sibTrans" cxnId="{31341654-E17F-4FE4-B87D-41EAA6139928}">
      <dgm:prSet/>
      <dgm:spPr/>
      <dgm:t>
        <a:bodyPr/>
        <a:lstStyle/>
        <a:p>
          <a:endParaRPr lang="hu-HU"/>
        </a:p>
      </dgm:t>
    </dgm:pt>
    <dgm:pt modelId="{E3762940-85C2-406B-A954-2C617B597026}">
      <dgm:prSet phldrT="[Szöveg]"/>
      <dgm:spPr/>
      <dgm:t>
        <a:bodyPr/>
        <a:lstStyle/>
        <a:p>
          <a:r>
            <a:rPr lang="hu-HU" dirty="0"/>
            <a:t>Értesítések</a:t>
          </a:r>
        </a:p>
      </dgm:t>
    </dgm:pt>
    <dgm:pt modelId="{2C39B468-5408-45F4-B818-2CFA4605097E}" type="parTrans" cxnId="{1A41FC15-6577-48B9-A0D0-08066DCFE8F0}">
      <dgm:prSet/>
      <dgm:spPr/>
      <dgm:t>
        <a:bodyPr/>
        <a:lstStyle/>
        <a:p>
          <a:endParaRPr lang="hu-HU"/>
        </a:p>
      </dgm:t>
    </dgm:pt>
    <dgm:pt modelId="{3738C1C5-99D3-435B-9A11-7816964582D9}" type="sibTrans" cxnId="{1A41FC15-6577-48B9-A0D0-08066DCFE8F0}">
      <dgm:prSet/>
      <dgm:spPr/>
      <dgm:t>
        <a:bodyPr/>
        <a:lstStyle/>
        <a:p>
          <a:endParaRPr lang="hu-HU"/>
        </a:p>
      </dgm:t>
    </dgm:pt>
    <dgm:pt modelId="{B544A85D-A39B-48FA-8C9D-B8189B15A1B2}">
      <dgm:prSet phldrT="[Szöveg]"/>
      <dgm:spPr/>
      <dgm:t>
        <a:bodyPr/>
        <a:lstStyle/>
        <a:p>
          <a:r>
            <a:rPr lang="hu-HU" dirty="0"/>
            <a:t>Régi adatbázisok</a:t>
          </a:r>
        </a:p>
      </dgm:t>
    </dgm:pt>
    <dgm:pt modelId="{ECB3070A-82A8-463B-BE8F-C8EAEE117D58}" type="parTrans" cxnId="{3202E4E8-27CE-4F46-8458-D5ACFC20F0E8}">
      <dgm:prSet/>
      <dgm:spPr/>
      <dgm:t>
        <a:bodyPr/>
        <a:lstStyle/>
        <a:p>
          <a:endParaRPr lang="hu-HU"/>
        </a:p>
      </dgm:t>
    </dgm:pt>
    <dgm:pt modelId="{1B87241B-8C44-4839-AA7E-941F6DA9D8D1}" type="sibTrans" cxnId="{3202E4E8-27CE-4F46-8458-D5ACFC20F0E8}">
      <dgm:prSet/>
      <dgm:spPr/>
      <dgm:t>
        <a:bodyPr/>
        <a:lstStyle/>
        <a:p>
          <a:endParaRPr lang="hu-HU"/>
        </a:p>
      </dgm:t>
    </dgm:pt>
    <dgm:pt modelId="{528A32CD-66CA-4C5F-AA4A-756E073A99F4}">
      <dgm:prSet phldrT="[Szöveg]"/>
      <dgm:spPr/>
      <dgm:t>
        <a:bodyPr/>
        <a:lstStyle/>
        <a:p>
          <a:r>
            <a:rPr lang="hu-HU" dirty="0"/>
            <a:t>Korlátozások/törlések</a:t>
          </a:r>
        </a:p>
        <a:p>
          <a:endParaRPr lang="hu-HU" dirty="0"/>
        </a:p>
      </dgm:t>
    </dgm:pt>
    <dgm:pt modelId="{6D321C41-2170-411A-8C21-3D3CDA245D96}" type="parTrans" cxnId="{3479AF3D-42AE-4371-A7D9-75AAF96EDBF3}">
      <dgm:prSet/>
      <dgm:spPr/>
      <dgm:t>
        <a:bodyPr/>
        <a:lstStyle/>
        <a:p>
          <a:endParaRPr lang="hu-HU"/>
        </a:p>
      </dgm:t>
    </dgm:pt>
    <dgm:pt modelId="{63D877D5-557F-41E3-8C6B-07E37E4C4F95}" type="sibTrans" cxnId="{3479AF3D-42AE-4371-A7D9-75AAF96EDBF3}">
      <dgm:prSet/>
      <dgm:spPr/>
      <dgm:t>
        <a:bodyPr/>
        <a:lstStyle/>
        <a:p>
          <a:endParaRPr lang="hu-HU"/>
        </a:p>
      </dgm:t>
    </dgm:pt>
    <dgm:pt modelId="{BD1BF897-C866-4273-B7CB-A20BEDFA5FA9}">
      <dgm:prSet phldrT="[Szöveg]"/>
      <dgm:spPr/>
      <dgm:t>
        <a:bodyPr/>
        <a:lstStyle/>
        <a:p>
          <a:r>
            <a:rPr lang="hu-HU" dirty="0"/>
            <a:t>Hatásvizsgálatok</a:t>
          </a:r>
        </a:p>
      </dgm:t>
    </dgm:pt>
    <dgm:pt modelId="{DD066458-37C6-4855-9E8D-014D51F63E38}" type="parTrans" cxnId="{E7E265FA-11F7-4D7F-9D60-30C79677FEEB}">
      <dgm:prSet/>
      <dgm:spPr/>
      <dgm:t>
        <a:bodyPr/>
        <a:lstStyle/>
        <a:p>
          <a:endParaRPr lang="hu-HU"/>
        </a:p>
      </dgm:t>
    </dgm:pt>
    <dgm:pt modelId="{6DD1C296-EEC7-4D80-9CEC-0D46B938C0C2}" type="sibTrans" cxnId="{E7E265FA-11F7-4D7F-9D60-30C79677FEEB}">
      <dgm:prSet/>
      <dgm:spPr/>
      <dgm:t>
        <a:bodyPr/>
        <a:lstStyle/>
        <a:p>
          <a:endParaRPr lang="hu-HU"/>
        </a:p>
      </dgm:t>
    </dgm:pt>
    <dgm:pt modelId="{8576BEAB-03FB-4D3F-911E-2013ED4807CD}">
      <dgm:prSet phldrT="[Szöveg]"/>
      <dgm:spPr/>
      <dgm:t>
        <a:bodyPr/>
        <a:lstStyle/>
        <a:p>
          <a:r>
            <a:rPr lang="hu-HU" dirty="0"/>
            <a:t>Közös adatkezelők</a:t>
          </a:r>
        </a:p>
      </dgm:t>
    </dgm:pt>
    <dgm:pt modelId="{C0222F21-4909-42D6-B4D5-DF6DE71BDC88}" type="parTrans" cxnId="{B6C48608-7249-4AB7-B015-A681D718EFF4}">
      <dgm:prSet/>
      <dgm:spPr/>
      <dgm:t>
        <a:bodyPr/>
        <a:lstStyle/>
        <a:p>
          <a:endParaRPr lang="hu-HU"/>
        </a:p>
      </dgm:t>
    </dgm:pt>
    <dgm:pt modelId="{7609B934-4189-4F3A-B282-4672C8F864A7}" type="sibTrans" cxnId="{B6C48608-7249-4AB7-B015-A681D718EFF4}">
      <dgm:prSet/>
      <dgm:spPr/>
      <dgm:t>
        <a:bodyPr/>
        <a:lstStyle/>
        <a:p>
          <a:endParaRPr lang="hu-HU"/>
        </a:p>
      </dgm:t>
    </dgm:pt>
    <dgm:pt modelId="{D0986C7F-A786-4B2E-AB25-A6F2B716233C}" type="pres">
      <dgm:prSet presAssocID="{7A501DF8-CE70-4D81-9A80-4C4E6668A7CA}" presName="Name0" presStyleCnt="0">
        <dgm:presLayoutVars>
          <dgm:dir/>
          <dgm:resizeHandles/>
        </dgm:presLayoutVars>
      </dgm:prSet>
      <dgm:spPr/>
    </dgm:pt>
    <dgm:pt modelId="{15F15F20-C8EA-46F5-B4BA-D0FAB358D41D}" type="pres">
      <dgm:prSet presAssocID="{DB96B14B-8480-453D-9EFD-614142973ABC}" presName="compNode" presStyleCnt="0"/>
      <dgm:spPr/>
    </dgm:pt>
    <dgm:pt modelId="{B80309E3-4FD2-4CD3-A8FC-8D16183F3C2B}" type="pres">
      <dgm:prSet presAssocID="{DB96B14B-8480-453D-9EFD-614142973ABC}" presName="dummyConnPt" presStyleCnt="0"/>
      <dgm:spPr/>
    </dgm:pt>
    <dgm:pt modelId="{CC044410-A05E-483F-87F6-1DC7D6F43877}" type="pres">
      <dgm:prSet presAssocID="{DB96B14B-8480-453D-9EFD-614142973ABC}" presName="node" presStyleLbl="node1" presStyleIdx="0" presStyleCnt="9" custLinFactNeighborX="-32275" custLinFactNeighborY="-8959">
        <dgm:presLayoutVars>
          <dgm:bulletEnabled val="1"/>
        </dgm:presLayoutVars>
      </dgm:prSet>
      <dgm:spPr/>
    </dgm:pt>
    <dgm:pt modelId="{9AA7D0B4-5A46-4FA0-AF4B-85BCED0A0858}" type="pres">
      <dgm:prSet presAssocID="{8B91DDDE-983E-4A70-BD24-3277CDCD5493}" presName="sibTrans" presStyleLbl="bgSibTrans2D1" presStyleIdx="0" presStyleCnt="8"/>
      <dgm:spPr/>
    </dgm:pt>
    <dgm:pt modelId="{14F2D876-8873-4059-84C3-8AF3F4F6F018}" type="pres">
      <dgm:prSet presAssocID="{9332A8F6-00D2-4884-848F-EB2B0810F622}" presName="compNode" presStyleCnt="0"/>
      <dgm:spPr/>
    </dgm:pt>
    <dgm:pt modelId="{E0565FF4-D9CA-4DA5-9F8B-9FEA7223D098}" type="pres">
      <dgm:prSet presAssocID="{9332A8F6-00D2-4884-848F-EB2B0810F622}" presName="dummyConnPt" presStyleCnt="0"/>
      <dgm:spPr/>
    </dgm:pt>
    <dgm:pt modelId="{4731C70E-D1C4-4BFB-A5CA-31097D140971}" type="pres">
      <dgm:prSet presAssocID="{9332A8F6-00D2-4884-848F-EB2B0810F622}" presName="node" presStyleLbl="node1" presStyleIdx="1" presStyleCnt="9">
        <dgm:presLayoutVars>
          <dgm:bulletEnabled val="1"/>
        </dgm:presLayoutVars>
      </dgm:prSet>
      <dgm:spPr/>
    </dgm:pt>
    <dgm:pt modelId="{428B44CB-E84D-4EA5-8614-C3A73A7F5DBA}" type="pres">
      <dgm:prSet presAssocID="{06D61E92-B187-41D8-865F-D15081ED7221}" presName="sibTrans" presStyleLbl="bgSibTrans2D1" presStyleIdx="1" presStyleCnt="8"/>
      <dgm:spPr/>
    </dgm:pt>
    <dgm:pt modelId="{7CE2DFE8-ADFD-4E34-BC86-3C98D30E08B8}" type="pres">
      <dgm:prSet presAssocID="{7FB4175B-BCA3-4DEE-A98A-F63D4880BC08}" presName="compNode" presStyleCnt="0"/>
      <dgm:spPr/>
    </dgm:pt>
    <dgm:pt modelId="{864FEAC4-BDFA-4F15-B374-8631647B7FBC}" type="pres">
      <dgm:prSet presAssocID="{7FB4175B-BCA3-4DEE-A98A-F63D4880BC08}" presName="dummyConnPt" presStyleCnt="0"/>
      <dgm:spPr/>
    </dgm:pt>
    <dgm:pt modelId="{58ED0B5F-2784-426E-9EDA-40F2F82B59BA}" type="pres">
      <dgm:prSet presAssocID="{7FB4175B-BCA3-4DEE-A98A-F63D4880BC08}" presName="node" presStyleLbl="node1" presStyleIdx="2" presStyleCnt="9">
        <dgm:presLayoutVars>
          <dgm:bulletEnabled val="1"/>
        </dgm:presLayoutVars>
      </dgm:prSet>
      <dgm:spPr/>
    </dgm:pt>
    <dgm:pt modelId="{94B8C53E-E633-457D-BF1E-5C75217962F6}" type="pres">
      <dgm:prSet presAssocID="{6D185E9B-3B5B-4E8D-97FC-6CD377557936}" presName="sibTrans" presStyleLbl="bgSibTrans2D1" presStyleIdx="2" presStyleCnt="8"/>
      <dgm:spPr/>
    </dgm:pt>
    <dgm:pt modelId="{EB3FCD2F-BB2C-4ABA-9B97-F307BF042970}" type="pres">
      <dgm:prSet presAssocID="{937307E8-EFF4-4D89-B3AC-57A96BADE486}" presName="compNode" presStyleCnt="0"/>
      <dgm:spPr/>
    </dgm:pt>
    <dgm:pt modelId="{F2B34EAC-7D52-415C-B664-3B47895CA53D}" type="pres">
      <dgm:prSet presAssocID="{937307E8-EFF4-4D89-B3AC-57A96BADE486}" presName="dummyConnPt" presStyleCnt="0"/>
      <dgm:spPr/>
    </dgm:pt>
    <dgm:pt modelId="{A8886F56-AA67-46DA-A03B-191361A7812F}" type="pres">
      <dgm:prSet presAssocID="{937307E8-EFF4-4D89-B3AC-57A96BADE486}" presName="node" presStyleLbl="node1" presStyleIdx="3" presStyleCnt="9" custLinFactNeighborX="-495" custLinFactNeighborY="-288">
        <dgm:presLayoutVars>
          <dgm:bulletEnabled val="1"/>
        </dgm:presLayoutVars>
      </dgm:prSet>
      <dgm:spPr/>
    </dgm:pt>
    <dgm:pt modelId="{6AEE37F9-2366-4B46-98F3-70D731B22C6F}" type="pres">
      <dgm:prSet presAssocID="{886B350C-7BF7-4FEE-A7FB-5B28C9985F35}" presName="sibTrans" presStyleLbl="bgSibTrans2D1" presStyleIdx="3" presStyleCnt="8"/>
      <dgm:spPr/>
    </dgm:pt>
    <dgm:pt modelId="{BD1EDC3B-6B37-48A0-8F7A-333222252C0C}" type="pres">
      <dgm:prSet presAssocID="{E3762940-85C2-406B-A954-2C617B597026}" presName="compNode" presStyleCnt="0"/>
      <dgm:spPr/>
    </dgm:pt>
    <dgm:pt modelId="{21A0322E-055B-4525-8E1D-45EFA4D65FCC}" type="pres">
      <dgm:prSet presAssocID="{E3762940-85C2-406B-A954-2C617B597026}" presName="dummyConnPt" presStyleCnt="0"/>
      <dgm:spPr/>
    </dgm:pt>
    <dgm:pt modelId="{2CC60BF7-01A9-49EC-AA2D-486CC7852E54}" type="pres">
      <dgm:prSet presAssocID="{E3762940-85C2-406B-A954-2C617B597026}" presName="node" presStyleLbl="node1" presStyleIdx="4" presStyleCnt="9">
        <dgm:presLayoutVars>
          <dgm:bulletEnabled val="1"/>
        </dgm:presLayoutVars>
      </dgm:prSet>
      <dgm:spPr/>
    </dgm:pt>
    <dgm:pt modelId="{B796F067-8FB9-4CAF-8579-0108531FBE0F}" type="pres">
      <dgm:prSet presAssocID="{3738C1C5-99D3-435B-9A11-7816964582D9}" presName="sibTrans" presStyleLbl="bgSibTrans2D1" presStyleIdx="4" presStyleCnt="8"/>
      <dgm:spPr/>
    </dgm:pt>
    <dgm:pt modelId="{BD8DB7DF-ACD0-4710-B247-0D939A9C8722}" type="pres">
      <dgm:prSet presAssocID="{B544A85D-A39B-48FA-8C9D-B8189B15A1B2}" presName="compNode" presStyleCnt="0"/>
      <dgm:spPr/>
    </dgm:pt>
    <dgm:pt modelId="{71D3159B-4501-4DCC-A053-3B3081B68794}" type="pres">
      <dgm:prSet presAssocID="{B544A85D-A39B-48FA-8C9D-B8189B15A1B2}" presName="dummyConnPt" presStyleCnt="0"/>
      <dgm:spPr/>
    </dgm:pt>
    <dgm:pt modelId="{C12BCB05-4052-40AC-B083-0113D1ECF2D6}" type="pres">
      <dgm:prSet presAssocID="{B544A85D-A39B-48FA-8C9D-B8189B15A1B2}" presName="node" presStyleLbl="node1" presStyleIdx="5" presStyleCnt="9">
        <dgm:presLayoutVars>
          <dgm:bulletEnabled val="1"/>
        </dgm:presLayoutVars>
      </dgm:prSet>
      <dgm:spPr/>
    </dgm:pt>
    <dgm:pt modelId="{1024FDEC-8C38-4D30-8096-A0D74DF7A1FF}" type="pres">
      <dgm:prSet presAssocID="{1B87241B-8C44-4839-AA7E-941F6DA9D8D1}" presName="sibTrans" presStyleLbl="bgSibTrans2D1" presStyleIdx="5" presStyleCnt="8"/>
      <dgm:spPr/>
    </dgm:pt>
    <dgm:pt modelId="{B87F90CB-EFBA-4F0B-8A6B-A7F65EB60B16}" type="pres">
      <dgm:prSet presAssocID="{528A32CD-66CA-4C5F-AA4A-756E073A99F4}" presName="compNode" presStyleCnt="0"/>
      <dgm:spPr/>
    </dgm:pt>
    <dgm:pt modelId="{676303D8-73AC-4915-8F85-DFA176F1224B}" type="pres">
      <dgm:prSet presAssocID="{528A32CD-66CA-4C5F-AA4A-756E073A99F4}" presName="dummyConnPt" presStyleCnt="0"/>
      <dgm:spPr/>
    </dgm:pt>
    <dgm:pt modelId="{6BE303B7-A2B8-4056-9F33-578054363EA2}" type="pres">
      <dgm:prSet presAssocID="{528A32CD-66CA-4C5F-AA4A-756E073A99F4}" presName="node" presStyleLbl="node1" presStyleIdx="6" presStyleCnt="9">
        <dgm:presLayoutVars>
          <dgm:bulletEnabled val="1"/>
        </dgm:presLayoutVars>
      </dgm:prSet>
      <dgm:spPr/>
    </dgm:pt>
    <dgm:pt modelId="{A5A287E7-A1AD-4A9F-8E2A-72EB291542A7}" type="pres">
      <dgm:prSet presAssocID="{63D877D5-557F-41E3-8C6B-07E37E4C4F95}" presName="sibTrans" presStyleLbl="bgSibTrans2D1" presStyleIdx="6" presStyleCnt="8"/>
      <dgm:spPr/>
    </dgm:pt>
    <dgm:pt modelId="{A6283A25-7B1D-47E2-AD77-39996D989254}" type="pres">
      <dgm:prSet presAssocID="{BD1BF897-C866-4273-B7CB-A20BEDFA5FA9}" presName="compNode" presStyleCnt="0"/>
      <dgm:spPr/>
    </dgm:pt>
    <dgm:pt modelId="{10F0E699-AC5C-4FC9-830F-23F40B59F539}" type="pres">
      <dgm:prSet presAssocID="{BD1BF897-C866-4273-B7CB-A20BEDFA5FA9}" presName="dummyConnPt" presStyleCnt="0"/>
      <dgm:spPr/>
    </dgm:pt>
    <dgm:pt modelId="{0D645AB8-82BD-4EA0-A1ED-127EEBA63B9F}" type="pres">
      <dgm:prSet presAssocID="{BD1BF897-C866-4273-B7CB-A20BEDFA5FA9}" presName="node" presStyleLbl="node1" presStyleIdx="7" presStyleCnt="9">
        <dgm:presLayoutVars>
          <dgm:bulletEnabled val="1"/>
        </dgm:presLayoutVars>
      </dgm:prSet>
      <dgm:spPr/>
    </dgm:pt>
    <dgm:pt modelId="{EA1A19E3-4F46-42D5-8757-7004C46CA00E}" type="pres">
      <dgm:prSet presAssocID="{6DD1C296-EEC7-4D80-9CEC-0D46B938C0C2}" presName="sibTrans" presStyleLbl="bgSibTrans2D1" presStyleIdx="7" presStyleCnt="8"/>
      <dgm:spPr/>
    </dgm:pt>
    <dgm:pt modelId="{A34F3BEA-E5BA-495E-B5E0-9EC7D7543FD8}" type="pres">
      <dgm:prSet presAssocID="{8576BEAB-03FB-4D3F-911E-2013ED4807CD}" presName="compNode" presStyleCnt="0"/>
      <dgm:spPr/>
    </dgm:pt>
    <dgm:pt modelId="{88B009C5-338E-4F8F-99F9-378DCE5641E7}" type="pres">
      <dgm:prSet presAssocID="{8576BEAB-03FB-4D3F-911E-2013ED4807CD}" presName="dummyConnPt" presStyleCnt="0"/>
      <dgm:spPr/>
    </dgm:pt>
    <dgm:pt modelId="{20FB45C5-B264-4633-AE2D-97003C3A0A61}" type="pres">
      <dgm:prSet presAssocID="{8576BEAB-03FB-4D3F-911E-2013ED4807CD}" presName="node" presStyleLbl="node1" presStyleIdx="8" presStyleCnt="9">
        <dgm:presLayoutVars>
          <dgm:bulletEnabled val="1"/>
        </dgm:presLayoutVars>
      </dgm:prSet>
      <dgm:spPr/>
    </dgm:pt>
  </dgm:ptLst>
  <dgm:cxnLst>
    <dgm:cxn modelId="{B6C48608-7249-4AB7-B015-A681D718EFF4}" srcId="{7A501DF8-CE70-4D81-9A80-4C4E6668A7CA}" destId="{8576BEAB-03FB-4D3F-911E-2013ED4807CD}" srcOrd="8" destOrd="0" parTransId="{C0222F21-4909-42D6-B4D5-DF6DE71BDC88}" sibTransId="{7609B934-4189-4F3A-B282-4672C8F864A7}"/>
    <dgm:cxn modelId="{1A41FC15-6577-48B9-A0D0-08066DCFE8F0}" srcId="{7A501DF8-CE70-4D81-9A80-4C4E6668A7CA}" destId="{E3762940-85C2-406B-A954-2C617B597026}" srcOrd="4" destOrd="0" parTransId="{2C39B468-5408-45F4-B818-2CFA4605097E}" sibTransId="{3738C1C5-99D3-435B-9A11-7816964582D9}"/>
    <dgm:cxn modelId="{08838324-5CC0-420B-B779-92D1CE522B4A}" type="presOf" srcId="{6D185E9B-3B5B-4E8D-97FC-6CD377557936}" destId="{94B8C53E-E633-457D-BF1E-5C75217962F6}" srcOrd="0" destOrd="0" presId="urn:microsoft.com/office/officeart/2005/8/layout/bProcess4"/>
    <dgm:cxn modelId="{26A6C732-7E89-487B-A06C-2537E29DD90E}" type="presOf" srcId="{528A32CD-66CA-4C5F-AA4A-756E073A99F4}" destId="{6BE303B7-A2B8-4056-9F33-578054363EA2}" srcOrd="0" destOrd="0" presId="urn:microsoft.com/office/officeart/2005/8/layout/bProcess4"/>
    <dgm:cxn modelId="{81600434-928F-45A1-BD79-91E468E9D8DC}" type="presOf" srcId="{3738C1C5-99D3-435B-9A11-7816964582D9}" destId="{B796F067-8FB9-4CAF-8579-0108531FBE0F}" srcOrd="0" destOrd="0" presId="urn:microsoft.com/office/officeart/2005/8/layout/bProcess4"/>
    <dgm:cxn modelId="{3479AF3D-42AE-4371-A7D9-75AAF96EDBF3}" srcId="{7A501DF8-CE70-4D81-9A80-4C4E6668A7CA}" destId="{528A32CD-66CA-4C5F-AA4A-756E073A99F4}" srcOrd="6" destOrd="0" parTransId="{6D321C41-2170-411A-8C21-3D3CDA245D96}" sibTransId="{63D877D5-557F-41E3-8C6B-07E37E4C4F95}"/>
    <dgm:cxn modelId="{C478C05F-428E-4C26-AED9-52128B890A53}" type="presOf" srcId="{E3762940-85C2-406B-A954-2C617B597026}" destId="{2CC60BF7-01A9-49EC-AA2D-486CC7852E54}" srcOrd="0" destOrd="0" presId="urn:microsoft.com/office/officeart/2005/8/layout/bProcess4"/>
    <dgm:cxn modelId="{BBF06E6C-37BD-45A1-AF16-420CBF4A1CAA}" type="presOf" srcId="{7FB4175B-BCA3-4DEE-A98A-F63D4880BC08}" destId="{58ED0B5F-2784-426E-9EDA-40F2F82B59BA}" srcOrd="0" destOrd="0" presId="urn:microsoft.com/office/officeart/2005/8/layout/bProcess4"/>
    <dgm:cxn modelId="{9AC56070-A045-4E40-BAC3-877F44D0885F}" type="presOf" srcId="{7A501DF8-CE70-4D81-9A80-4C4E6668A7CA}" destId="{D0986C7F-A786-4B2E-AB25-A6F2B716233C}" srcOrd="0" destOrd="0" presId="urn:microsoft.com/office/officeart/2005/8/layout/bProcess4"/>
    <dgm:cxn modelId="{48598A70-03F2-4620-80C0-49B86D72A6F4}" type="presOf" srcId="{886B350C-7BF7-4FEE-A7FB-5B28C9985F35}" destId="{6AEE37F9-2366-4B46-98F3-70D731B22C6F}" srcOrd="0" destOrd="0" presId="urn:microsoft.com/office/officeart/2005/8/layout/bProcess4"/>
    <dgm:cxn modelId="{31341654-E17F-4FE4-B87D-41EAA6139928}" srcId="{7A501DF8-CE70-4D81-9A80-4C4E6668A7CA}" destId="{937307E8-EFF4-4D89-B3AC-57A96BADE486}" srcOrd="3" destOrd="0" parTransId="{E15580D6-3236-4F25-8809-3E7860BF042D}" sibTransId="{886B350C-7BF7-4FEE-A7FB-5B28C9985F35}"/>
    <dgm:cxn modelId="{83DEE156-59FB-466C-ABA2-2432946A48C9}" type="presOf" srcId="{1B87241B-8C44-4839-AA7E-941F6DA9D8D1}" destId="{1024FDEC-8C38-4D30-8096-A0D74DF7A1FF}" srcOrd="0" destOrd="0" presId="urn:microsoft.com/office/officeart/2005/8/layout/bProcess4"/>
    <dgm:cxn modelId="{B69AC380-6499-4427-9E43-38BE0E733CF1}" srcId="{7A501DF8-CE70-4D81-9A80-4C4E6668A7CA}" destId="{7FB4175B-BCA3-4DEE-A98A-F63D4880BC08}" srcOrd="2" destOrd="0" parTransId="{32564210-AE1C-4055-A692-0A6E7E289E8E}" sibTransId="{6D185E9B-3B5B-4E8D-97FC-6CD377557936}"/>
    <dgm:cxn modelId="{B255FE87-B155-45B1-B07F-088A15AD5CFA}" type="presOf" srcId="{63D877D5-557F-41E3-8C6B-07E37E4C4F95}" destId="{A5A287E7-A1AD-4A9F-8E2A-72EB291542A7}" srcOrd="0" destOrd="0" presId="urn:microsoft.com/office/officeart/2005/8/layout/bProcess4"/>
    <dgm:cxn modelId="{B05AB590-0016-4A14-AE14-158FC443FDFF}" srcId="{7A501DF8-CE70-4D81-9A80-4C4E6668A7CA}" destId="{9332A8F6-00D2-4884-848F-EB2B0810F622}" srcOrd="1" destOrd="0" parTransId="{AF8FC868-1061-4568-8743-B16D7827B908}" sibTransId="{06D61E92-B187-41D8-865F-D15081ED7221}"/>
    <dgm:cxn modelId="{FFFF0293-7AFD-44A3-A272-4CB6AA29D901}" type="presOf" srcId="{8B91DDDE-983E-4A70-BD24-3277CDCD5493}" destId="{9AA7D0B4-5A46-4FA0-AF4B-85BCED0A0858}" srcOrd="0" destOrd="0" presId="urn:microsoft.com/office/officeart/2005/8/layout/bProcess4"/>
    <dgm:cxn modelId="{2502DBB6-BF6F-487C-8ABE-9BC3A673DAB3}" type="presOf" srcId="{8576BEAB-03FB-4D3F-911E-2013ED4807CD}" destId="{20FB45C5-B264-4633-AE2D-97003C3A0A61}" srcOrd="0" destOrd="0" presId="urn:microsoft.com/office/officeart/2005/8/layout/bProcess4"/>
    <dgm:cxn modelId="{5D5267B7-5A1C-4C98-A664-A00DCE84E0CF}" type="presOf" srcId="{6DD1C296-EEC7-4D80-9CEC-0D46B938C0C2}" destId="{EA1A19E3-4F46-42D5-8757-7004C46CA00E}" srcOrd="0" destOrd="0" presId="urn:microsoft.com/office/officeart/2005/8/layout/bProcess4"/>
    <dgm:cxn modelId="{30150AD8-7378-4070-A251-83DD7388C024}" type="presOf" srcId="{B544A85D-A39B-48FA-8C9D-B8189B15A1B2}" destId="{C12BCB05-4052-40AC-B083-0113D1ECF2D6}" srcOrd="0" destOrd="0" presId="urn:microsoft.com/office/officeart/2005/8/layout/bProcess4"/>
    <dgm:cxn modelId="{922860DB-476E-45B3-A167-3C81EACC19EE}" srcId="{7A501DF8-CE70-4D81-9A80-4C4E6668A7CA}" destId="{DB96B14B-8480-453D-9EFD-614142973ABC}" srcOrd="0" destOrd="0" parTransId="{CDF77429-2D23-4DE6-8AE8-A325A28B2C19}" sibTransId="{8B91DDDE-983E-4A70-BD24-3277CDCD5493}"/>
    <dgm:cxn modelId="{B6DED3E1-046A-4BD4-8AC2-274210E63CB8}" type="presOf" srcId="{06D61E92-B187-41D8-865F-D15081ED7221}" destId="{428B44CB-E84D-4EA5-8614-C3A73A7F5DBA}" srcOrd="0" destOrd="0" presId="urn:microsoft.com/office/officeart/2005/8/layout/bProcess4"/>
    <dgm:cxn modelId="{189BA9E7-3E75-4F23-A6EE-5178BCC5F75B}" type="presOf" srcId="{937307E8-EFF4-4D89-B3AC-57A96BADE486}" destId="{A8886F56-AA67-46DA-A03B-191361A7812F}" srcOrd="0" destOrd="0" presId="urn:microsoft.com/office/officeart/2005/8/layout/bProcess4"/>
    <dgm:cxn modelId="{3202E4E8-27CE-4F46-8458-D5ACFC20F0E8}" srcId="{7A501DF8-CE70-4D81-9A80-4C4E6668A7CA}" destId="{B544A85D-A39B-48FA-8C9D-B8189B15A1B2}" srcOrd="5" destOrd="0" parTransId="{ECB3070A-82A8-463B-BE8F-C8EAEE117D58}" sibTransId="{1B87241B-8C44-4839-AA7E-941F6DA9D8D1}"/>
    <dgm:cxn modelId="{5D35C4F3-5A00-417D-861C-FBD5D35DD06A}" type="presOf" srcId="{BD1BF897-C866-4273-B7CB-A20BEDFA5FA9}" destId="{0D645AB8-82BD-4EA0-A1ED-127EEBA63B9F}" srcOrd="0" destOrd="0" presId="urn:microsoft.com/office/officeart/2005/8/layout/bProcess4"/>
    <dgm:cxn modelId="{DC2822F6-61EA-4973-BFFC-20E61E4976D2}" type="presOf" srcId="{DB96B14B-8480-453D-9EFD-614142973ABC}" destId="{CC044410-A05E-483F-87F6-1DC7D6F43877}" srcOrd="0" destOrd="0" presId="urn:microsoft.com/office/officeart/2005/8/layout/bProcess4"/>
    <dgm:cxn modelId="{E7E265FA-11F7-4D7F-9D60-30C79677FEEB}" srcId="{7A501DF8-CE70-4D81-9A80-4C4E6668A7CA}" destId="{BD1BF897-C866-4273-B7CB-A20BEDFA5FA9}" srcOrd="7" destOrd="0" parTransId="{DD066458-37C6-4855-9E8D-014D51F63E38}" sibTransId="{6DD1C296-EEC7-4D80-9CEC-0D46B938C0C2}"/>
    <dgm:cxn modelId="{752462FD-4CEF-46EF-8215-3952E9A98286}" type="presOf" srcId="{9332A8F6-00D2-4884-848F-EB2B0810F622}" destId="{4731C70E-D1C4-4BFB-A5CA-31097D140971}" srcOrd="0" destOrd="0" presId="urn:microsoft.com/office/officeart/2005/8/layout/bProcess4"/>
    <dgm:cxn modelId="{6B984624-A93F-4B1E-AC38-921ED4C25692}" type="presParOf" srcId="{D0986C7F-A786-4B2E-AB25-A6F2B716233C}" destId="{15F15F20-C8EA-46F5-B4BA-D0FAB358D41D}" srcOrd="0" destOrd="0" presId="urn:microsoft.com/office/officeart/2005/8/layout/bProcess4"/>
    <dgm:cxn modelId="{7EF511CA-56DC-452B-8422-EB1C5D7A64B8}" type="presParOf" srcId="{15F15F20-C8EA-46F5-B4BA-D0FAB358D41D}" destId="{B80309E3-4FD2-4CD3-A8FC-8D16183F3C2B}" srcOrd="0" destOrd="0" presId="urn:microsoft.com/office/officeart/2005/8/layout/bProcess4"/>
    <dgm:cxn modelId="{6244E96A-3E3D-48BE-B1C5-614DA5C19BFF}" type="presParOf" srcId="{15F15F20-C8EA-46F5-B4BA-D0FAB358D41D}" destId="{CC044410-A05E-483F-87F6-1DC7D6F43877}" srcOrd="1" destOrd="0" presId="urn:microsoft.com/office/officeart/2005/8/layout/bProcess4"/>
    <dgm:cxn modelId="{31B43FDF-449B-47BF-896A-46531F2A760A}" type="presParOf" srcId="{D0986C7F-A786-4B2E-AB25-A6F2B716233C}" destId="{9AA7D0B4-5A46-4FA0-AF4B-85BCED0A0858}" srcOrd="1" destOrd="0" presId="urn:microsoft.com/office/officeart/2005/8/layout/bProcess4"/>
    <dgm:cxn modelId="{B69A7014-EA06-4CD4-A7CB-F7F1A28460C3}" type="presParOf" srcId="{D0986C7F-A786-4B2E-AB25-A6F2B716233C}" destId="{14F2D876-8873-4059-84C3-8AF3F4F6F018}" srcOrd="2" destOrd="0" presId="urn:microsoft.com/office/officeart/2005/8/layout/bProcess4"/>
    <dgm:cxn modelId="{4EAC3487-C075-4465-A089-A41B2F78C3FD}" type="presParOf" srcId="{14F2D876-8873-4059-84C3-8AF3F4F6F018}" destId="{E0565FF4-D9CA-4DA5-9F8B-9FEA7223D098}" srcOrd="0" destOrd="0" presId="urn:microsoft.com/office/officeart/2005/8/layout/bProcess4"/>
    <dgm:cxn modelId="{84CE695B-AE5A-4532-8182-942C4A250801}" type="presParOf" srcId="{14F2D876-8873-4059-84C3-8AF3F4F6F018}" destId="{4731C70E-D1C4-4BFB-A5CA-31097D140971}" srcOrd="1" destOrd="0" presId="urn:microsoft.com/office/officeart/2005/8/layout/bProcess4"/>
    <dgm:cxn modelId="{E69A3DB6-05CA-4110-908E-06FEF7D7DC28}" type="presParOf" srcId="{D0986C7F-A786-4B2E-AB25-A6F2B716233C}" destId="{428B44CB-E84D-4EA5-8614-C3A73A7F5DBA}" srcOrd="3" destOrd="0" presId="urn:microsoft.com/office/officeart/2005/8/layout/bProcess4"/>
    <dgm:cxn modelId="{7F35B5B4-1CA1-4F92-A552-0CAC43059053}" type="presParOf" srcId="{D0986C7F-A786-4B2E-AB25-A6F2B716233C}" destId="{7CE2DFE8-ADFD-4E34-BC86-3C98D30E08B8}" srcOrd="4" destOrd="0" presId="urn:microsoft.com/office/officeart/2005/8/layout/bProcess4"/>
    <dgm:cxn modelId="{3500F8F5-849E-432D-8217-BD34AF590046}" type="presParOf" srcId="{7CE2DFE8-ADFD-4E34-BC86-3C98D30E08B8}" destId="{864FEAC4-BDFA-4F15-B374-8631647B7FBC}" srcOrd="0" destOrd="0" presId="urn:microsoft.com/office/officeart/2005/8/layout/bProcess4"/>
    <dgm:cxn modelId="{C482F4E5-566A-4B5B-882F-79E4319E14B2}" type="presParOf" srcId="{7CE2DFE8-ADFD-4E34-BC86-3C98D30E08B8}" destId="{58ED0B5F-2784-426E-9EDA-40F2F82B59BA}" srcOrd="1" destOrd="0" presId="urn:microsoft.com/office/officeart/2005/8/layout/bProcess4"/>
    <dgm:cxn modelId="{B1BB6C40-6920-4B46-B634-D12DD2D79405}" type="presParOf" srcId="{D0986C7F-A786-4B2E-AB25-A6F2B716233C}" destId="{94B8C53E-E633-457D-BF1E-5C75217962F6}" srcOrd="5" destOrd="0" presId="urn:microsoft.com/office/officeart/2005/8/layout/bProcess4"/>
    <dgm:cxn modelId="{F5D3E15C-A617-4460-9BE5-C57D76F7243C}" type="presParOf" srcId="{D0986C7F-A786-4B2E-AB25-A6F2B716233C}" destId="{EB3FCD2F-BB2C-4ABA-9B97-F307BF042970}" srcOrd="6" destOrd="0" presId="urn:microsoft.com/office/officeart/2005/8/layout/bProcess4"/>
    <dgm:cxn modelId="{DCB32043-9AA0-4DD9-981B-78C3757BF34E}" type="presParOf" srcId="{EB3FCD2F-BB2C-4ABA-9B97-F307BF042970}" destId="{F2B34EAC-7D52-415C-B664-3B47895CA53D}" srcOrd="0" destOrd="0" presId="urn:microsoft.com/office/officeart/2005/8/layout/bProcess4"/>
    <dgm:cxn modelId="{9DFFE6D1-1CCC-4BB7-B7BE-C0202595D2C2}" type="presParOf" srcId="{EB3FCD2F-BB2C-4ABA-9B97-F307BF042970}" destId="{A8886F56-AA67-46DA-A03B-191361A7812F}" srcOrd="1" destOrd="0" presId="urn:microsoft.com/office/officeart/2005/8/layout/bProcess4"/>
    <dgm:cxn modelId="{6244ACDA-428B-4AFB-8A1C-F89D140943F0}" type="presParOf" srcId="{D0986C7F-A786-4B2E-AB25-A6F2B716233C}" destId="{6AEE37F9-2366-4B46-98F3-70D731B22C6F}" srcOrd="7" destOrd="0" presId="urn:microsoft.com/office/officeart/2005/8/layout/bProcess4"/>
    <dgm:cxn modelId="{D1AD0842-BB86-4D7C-85FA-01FAF5FB0C68}" type="presParOf" srcId="{D0986C7F-A786-4B2E-AB25-A6F2B716233C}" destId="{BD1EDC3B-6B37-48A0-8F7A-333222252C0C}" srcOrd="8" destOrd="0" presId="urn:microsoft.com/office/officeart/2005/8/layout/bProcess4"/>
    <dgm:cxn modelId="{A36F8876-A24D-46FE-AAE7-B2F0FC85E785}" type="presParOf" srcId="{BD1EDC3B-6B37-48A0-8F7A-333222252C0C}" destId="{21A0322E-055B-4525-8E1D-45EFA4D65FCC}" srcOrd="0" destOrd="0" presId="urn:microsoft.com/office/officeart/2005/8/layout/bProcess4"/>
    <dgm:cxn modelId="{80C49967-E257-4E77-BEDC-5DF384776699}" type="presParOf" srcId="{BD1EDC3B-6B37-48A0-8F7A-333222252C0C}" destId="{2CC60BF7-01A9-49EC-AA2D-486CC7852E54}" srcOrd="1" destOrd="0" presId="urn:microsoft.com/office/officeart/2005/8/layout/bProcess4"/>
    <dgm:cxn modelId="{26600773-F18A-4D0B-81D3-676E32E57BD8}" type="presParOf" srcId="{D0986C7F-A786-4B2E-AB25-A6F2B716233C}" destId="{B796F067-8FB9-4CAF-8579-0108531FBE0F}" srcOrd="9" destOrd="0" presId="urn:microsoft.com/office/officeart/2005/8/layout/bProcess4"/>
    <dgm:cxn modelId="{CE21082E-E6B7-4C54-95BD-B3F3AFCAB593}" type="presParOf" srcId="{D0986C7F-A786-4B2E-AB25-A6F2B716233C}" destId="{BD8DB7DF-ACD0-4710-B247-0D939A9C8722}" srcOrd="10" destOrd="0" presId="urn:microsoft.com/office/officeart/2005/8/layout/bProcess4"/>
    <dgm:cxn modelId="{55D83868-6199-41B5-A1D1-5A66F7A00B4D}" type="presParOf" srcId="{BD8DB7DF-ACD0-4710-B247-0D939A9C8722}" destId="{71D3159B-4501-4DCC-A053-3B3081B68794}" srcOrd="0" destOrd="0" presId="urn:microsoft.com/office/officeart/2005/8/layout/bProcess4"/>
    <dgm:cxn modelId="{D21C43E4-10E9-4C84-A49B-BBDA01F0B423}" type="presParOf" srcId="{BD8DB7DF-ACD0-4710-B247-0D939A9C8722}" destId="{C12BCB05-4052-40AC-B083-0113D1ECF2D6}" srcOrd="1" destOrd="0" presId="urn:microsoft.com/office/officeart/2005/8/layout/bProcess4"/>
    <dgm:cxn modelId="{65CAEDA6-6185-4F62-84C2-3045D680BC96}" type="presParOf" srcId="{D0986C7F-A786-4B2E-AB25-A6F2B716233C}" destId="{1024FDEC-8C38-4D30-8096-A0D74DF7A1FF}" srcOrd="11" destOrd="0" presId="urn:microsoft.com/office/officeart/2005/8/layout/bProcess4"/>
    <dgm:cxn modelId="{0273F24B-A7C3-4B49-A634-0CE84357FFC1}" type="presParOf" srcId="{D0986C7F-A786-4B2E-AB25-A6F2B716233C}" destId="{B87F90CB-EFBA-4F0B-8A6B-A7F65EB60B16}" srcOrd="12" destOrd="0" presId="urn:microsoft.com/office/officeart/2005/8/layout/bProcess4"/>
    <dgm:cxn modelId="{E1DBE7E0-C67B-4CD1-A370-618A4442DB75}" type="presParOf" srcId="{B87F90CB-EFBA-4F0B-8A6B-A7F65EB60B16}" destId="{676303D8-73AC-4915-8F85-DFA176F1224B}" srcOrd="0" destOrd="0" presId="urn:microsoft.com/office/officeart/2005/8/layout/bProcess4"/>
    <dgm:cxn modelId="{EDFA9E5E-FE96-4BB3-97B8-F1C665654A61}" type="presParOf" srcId="{B87F90CB-EFBA-4F0B-8A6B-A7F65EB60B16}" destId="{6BE303B7-A2B8-4056-9F33-578054363EA2}" srcOrd="1" destOrd="0" presId="urn:microsoft.com/office/officeart/2005/8/layout/bProcess4"/>
    <dgm:cxn modelId="{7AF0A942-273E-4ABC-B94F-02326BD7FB77}" type="presParOf" srcId="{D0986C7F-A786-4B2E-AB25-A6F2B716233C}" destId="{A5A287E7-A1AD-4A9F-8E2A-72EB291542A7}" srcOrd="13" destOrd="0" presId="urn:microsoft.com/office/officeart/2005/8/layout/bProcess4"/>
    <dgm:cxn modelId="{07948420-9BF6-4AF9-9F69-4D6CE7030410}" type="presParOf" srcId="{D0986C7F-A786-4B2E-AB25-A6F2B716233C}" destId="{A6283A25-7B1D-47E2-AD77-39996D989254}" srcOrd="14" destOrd="0" presId="urn:microsoft.com/office/officeart/2005/8/layout/bProcess4"/>
    <dgm:cxn modelId="{E75A05C7-F8E3-4CFE-A867-89E2A0AFBB35}" type="presParOf" srcId="{A6283A25-7B1D-47E2-AD77-39996D989254}" destId="{10F0E699-AC5C-4FC9-830F-23F40B59F539}" srcOrd="0" destOrd="0" presId="urn:microsoft.com/office/officeart/2005/8/layout/bProcess4"/>
    <dgm:cxn modelId="{11C789E3-5480-47AB-90CC-BC876F0437A6}" type="presParOf" srcId="{A6283A25-7B1D-47E2-AD77-39996D989254}" destId="{0D645AB8-82BD-4EA0-A1ED-127EEBA63B9F}" srcOrd="1" destOrd="0" presId="urn:microsoft.com/office/officeart/2005/8/layout/bProcess4"/>
    <dgm:cxn modelId="{D20F5945-B39A-4F82-BD18-E6956FE43203}" type="presParOf" srcId="{D0986C7F-A786-4B2E-AB25-A6F2B716233C}" destId="{EA1A19E3-4F46-42D5-8757-7004C46CA00E}" srcOrd="15" destOrd="0" presId="urn:microsoft.com/office/officeart/2005/8/layout/bProcess4"/>
    <dgm:cxn modelId="{E808F64D-6F15-4B77-9BDD-F93305624A6D}" type="presParOf" srcId="{D0986C7F-A786-4B2E-AB25-A6F2B716233C}" destId="{A34F3BEA-E5BA-495E-B5E0-9EC7D7543FD8}" srcOrd="16" destOrd="0" presId="urn:microsoft.com/office/officeart/2005/8/layout/bProcess4"/>
    <dgm:cxn modelId="{D4AAF49D-6F8F-4196-9134-27230D4B110B}" type="presParOf" srcId="{A34F3BEA-E5BA-495E-B5E0-9EC7D7543FD8}" destId="{88B009C5-338E-4F8F-99F9-378DCE5641E7}" srcOrd="0" destOrd="0" presId="urn:microsoft.com/office/officeart/2005/8/layout/bProcess4"/>
    <dgm:cxn modelId="{450DCF7F-93F4-44DD-B8E4-A4D743D042FE}" type="presParOf" srcId="{A34F3BEA-E5BA-495E-B5E0-9EC7D7543FD8}" destId="{20FB45C5-B264-4633-AE2D-97003C3A0A61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9C14358-164B-44C5-B38D-0944CFF98880}" type="doc">
      <dgm:prSet loTypeId="urn:microsoft.com/office/officeart/2005/8/layout/cycle1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hu-HU"/>
        </a:p>
      </dgm:t>
    </dgm:pt>
    <dgm:pt modelId="{F88CC17B-4EF6-4F49-98B3-E0EF37C4DA0D}">
      <dgm:prSet phldrT="[Szöveg]" custT="1"/>
      <dgm:spPr/>
      <dgm:t>
        <a:bodyPr/>
        <a:lstStyle/>
        <a:p>
          <a:r>
            <a:rPr lang="hu-HU" sz="1600" dirty="0"/>
            <a:t>Nyilvántartások elkészítése</a:t>
          </a:r>
        </a:p>
      </dgm:t>
    </dgm:pt>
    <dgm:pt modelId="{A6369AAD-E6AB-46B5-971E-A46F2DF6CA94}" type="parTrans" cxnId="{E33B61B6-8A28-4A47-ABA8-88BE56FCE089}">
      <dgm:prSet/>
      <dgm:spPr/>
      <dgm:t>
        <a:bodyPr/>
        <a:lstStyle/>
        <a:p>
          <a:endParaRPr lang="hu-HU"/>
        </a:p>
      </dgm:t>
    </dgm:pt>
    <dgm:pt modelId="{0593A900-C2E5-4F0B-8CFE-4055F5314180}" type="sibTrans" cxnId="{E33B61B6-8A28-4A47-ABA8-88BE56FCE089}">
      <dgm:prSet/>
      <dgm:spPr/>
      <dgm:t>
        <a:bodyPr/>
        <a:lstStyle/>
        <a:p>
          <a:endParaRPr lang="hu-HU"/>
        </a:p>
      </dgm:t>
    </dgm:pt>
    <dgm:pt modelId="{2934442A-26B5-44E6-91BE-6552A8287C9B}">
      <dgm:prSet phldrT="[Szöveg]" custT="1"/>
      <dgm:spPr/>
      <dgm:t>
        <a:bodyPr/>
        <a:lstStyle/>
        <a:p>
          <a:r>
            <a:rPr lang="hu-HU" sz="1600" dirty="0"/>
            <a:t>Rendszerek kialakítása</a:t>
          </a:r>
        </a:p>
      </dgm:t>
    </dgm:pt>
    <dgm:pt modelId="{DAAC9515-B7A1-4307-9E84-C7348B37CD5D}" type="parTrans" cxnId="{CED823D5-9843-46F9-A315-7DE54AA0F5BB}">
      <dgm:prSet/>
      <dgm:spPr/>
      <dgm:t>
        <a:bodyPr/>
        <a:lstStyle/>
        <a:p>
          <a:endParaRPr lang="hu-HU"/>
        </a:p>
      </dgm:t>
    </dgm:pt>
    <dgm:pt modelId="{CD7DA375-4F6D-491D-B884-C2DE2812192A}" type="sibTrans" cxnId="{CED823D5-9843-46F9-A315-7DE54AA0F5BB}">
      <dgm:prSet/>
      <dgm:spPr/>
      <dgm:t>
        <a:bodyPr/>
        <a:lstStyle/>
        <a:p>
          <a:endParaRPr lang="hu-HU"/>
        </a:p>
      </dgm:t>
    </dgm:pt>
    <dgm:pt modelId="{65AC943B-B311-466E-ACF5-975E88AFB189}">
      <dgm:prSet phldrT="[Szöveg]" custT="1"/>
      <dgm:spPr/>
      <dgm:t>
        <a:bodyPr/>
        <a:lstStyle/>
        <a:p>
          <a:r>
            <a:rPr lang="hu-HU" sz="1600" dirty="0"/>
            <a:t>Védelmi magoldások</a:t>
          </a:r>
        </a:p>
      </dgm:t>
    </dgm:pt>
    <dgm:pt modelId="{2E20A535-A6AA-4441-955E-E302560AA1DF}" type="parTrans" cxnId="{4A075886-4117-4E08-8F5D-0CA0FA72F202}">
      <dgm:prSet/>
      <dgm:spPr/>
      <dgm:t>
        <a:bodyPr/>
        <a:lstStyle/>
        <a:p>
          <a:endParaRPr lang="hu-HU"/>
        </a:p>
      </dgm:t>
    </dgm:pt>
    <dgm:pt modelId="{60FFA553-1EB1-4419-98A7-BD2BFF324102}" type="sibTrans" cxnId="{4A075886-4117-4E08-8F5D-0CA0FA72F202}">
      <dgm:prSet/>
      <dgm:spPr/>
      <dgm:t>
        <a:bodyPr/>
        <a:lstStyle/>
        <a:p>
          <a:endParaRPr lang="hu-HU"/>
        </a:p>
      </dgm:t>
    </dgm:pt>
    <dgm:pt modelId="{2B47C205-1109-4C5B-96C5-E13F74D9A536}">
      <dgm:prSet phldrT="[Szöveg]" custT="1"/>
      <dgm:spPr/>
      <dgm:t>
        <a:bodyPr/>
        <a:lstStyle/>
        <a:p>
          <a:r>
            <a:rPr lang="hu-HU" sz="1600" dirty="0"/>
            <a:t>Elszámoltathatóság biztosítása</a:t>
          </a:r>
        </a:p>
      </dgm:t>
    </dgm:pt>
    <dgm:pt modelId="{1D4166E7-3039-4BDA-810A-E792F3FE81BA}" type="parTrans" cxnId="{B0EAD456-EF49-472C-B3BE-32D35D7AE98B}">
      <dgm:prSet/>
      <dgm:spPr/>
      <dgm:t>
        <a:bodyPr/>
        <a:lstStyle/>
        <a:p>
          <a:endParaRPr lang="hu-HU"/>
        </a:p>
      </dgm:t>
    </dgm:pt>
    <dgm:pt modelId="{4CDCD9E1-0515-45A4-99E6-CD57AE323BB2}" type="sibTrans" cxnId="{B0EAD456-EF49-472C-B3BE-32D35D7AE98B}">
      <dgm:prSet/>
      <dgm:spPr/>
      <dgm:t>
        <a:bodyPr/>
        <a:lstStyle/>
        <a:p>
          <a:endParaRPr lang="hu-HU"/>
        </a:p>
      </dgm:t>
    </dgm:pt>
    <dgm:pt modelId="{9CFDD0D9-7D34-4A20-BD2E-0155429E3314}">
      <dgm:prSet phldrT="[Szöveg]" custT="1"/>
      <dgm:spPr/>
      <dgm:t>
        <a:bodyPr/>
        <a:lstStyle/>
        <a:p>
          <a:r>
            <a:rPr lang="hu-HU" sz="1800" dirty="0"/>
            <a:t>Feltérképezés</a:t>
          </a:r>
        </a:p>
        <a:p>
          <a:r>
            <a:rPr lang="hu-HU" sz="1800" dirty="0"/>
            <a:t>Felülvizsgálat</a:t>
          </a:r>
        </a:p>
      </dgm:t>
    </dgm:pt>
    <dgm:pt modelId="{5BA489E1-D134-4845-835D-868BE54596D5}" type="parTrans" cxnId="{863FBEEC-CB48-43E0-9135-1AD889A687BA}">
      <dgm:prSet/>
      <dgm:spPr/>
      <dgm:t>
        <a:bodyPr/>
        <a:lstStyle/>
        <a:p>
          <a:endParaRPr lang="hu-HU"/>
        </a:p>
      </dgm:t>
    </dgm:pt>
    <dgm:pt modelId="{687D9254-2856-4E63-A0E4-118947076F32}" type="sibTrans" cxnId="{863FBEEC-CB48-43E0-9135-1AD889A687BA}">
      <dgm:prSet/>
      <dgm:spPr/>
      <dgm:t>
        <a:bodyPr/>
        <a:lstStyle/>
        <a:p>
          <a:endParaRPr lang="hu-HU"/>
        </a:p>
      </dgm:t>
    </dgm:pt>
    <dgm:pt modelId="{45DF3C95-21C9-4B9C-A54F-56A3FE073B08}" type="pres">
      <dgm:prSet presAssocID="{69C14358-164B-44C5-B38D-0944CFF98880}" presName="cycle" presStyleCnt="0">
        <dgm:presLayoutVars>
          <dgm:dir/>
          <dgm:resizeHandles val="exact"/>
        </dgm:presLayoutVars>
      </dgm:prSet>
      <dgm:spPr/>
    </dgm:pt>
    <dgm:pt modelId="{537DA218-BC2E-4A7E-8FE5-74E2D3CECC67}" type="pres">
      <dgm:prSet presAssocID="{F88CC17B-4EF6-4F49-98B3-E0EF37C4DA0D}" presName="dummy" presStyleCnt="0"/>
      <dgm:spPr/>
    </dgm:pt>
    <dgm:pt modelId="{4F45AEC5-6199-4783-B6D7-D3A878BD48E8}" type="pres">
      <dgm:prSet presAssocID="{F88CC17B-4EF6-4F49-98B3-E0EF37C4DA0D}" presName="node" presStyleLbl="revTx" presStyleIdx="0" presStyleCnt="5" custScaleX="153322" custScaleY="51308" custRadScaleRad="96449" custRadScaleInc="10168">
        <dgm:presLayoutVars>
          <dgm:bulletEnabled val="1"/>
        </dgm:presLayoutVars>
      </dgm:prSet>
      <dgm:spPr/>
    </dgm:pt>
    <dgm:pt modelId="{4A6E0D95-74D4-4D76-9362-B229B7CE9140}" type="pres">
      <dgm:prSet presAssocID="{0593A900-C2E5-4F0B-8CFE-4055F5314180}" presName="sibTrans" presStyleLbl="node1" presStyleIdx="0" presStyleCnt="5"/>
      <dgm:spPr/>
    </dgm:pt>
    <dgm:pt modelId="{357E3A4E-DCF6-4D05-BE48-225E7473EDF5}" type="pres">
      <dgm:prSet presAssocID="{2934442A-26B5-44E6-91BE-6552A8287C9B}" presName="dummy" presStyleCnt="0"/>
      <dgm:spPr/>
    </dgm:pt>
    <dgm:pt modelId="{B48186BA-BD07-458A-B302-B7EEB54C04F5}" type="pres">
      <dgm:prSet presAssocID="{2934442A-26B5-44E6-91BE-6552A8287C9B}" presName="node" presStyleLbl="revTx" presStyleIdx="1" presStyleCnt="5" custScaleX="177591" custScaleY="53954">
        <dgm:presLayoutVars>
          <dgm:bulletEnabled val="1"/>
        </dgm:presLayoutVars>
      </dgm:prSet>
      <dgm:spPr/>
    </dgm:pt>
    <dgm:pt modelId="{3D5AC740-E35D-4F41-98E3-0ACD099DA4CC}" type="pres">
      <dgm:prSet presAssocID="{CD7DA375-4F6D-491D-B884-C2DE2812192A}" presName="sibTrans" presStyleLbl="node1" presStyleIdx="1" presStyleCnt="5"/>
      <dgm:spPr/>
    </dgm:pt>
    <dgm:pt modelId="{C145AB5F-7619-40B3-97D5-D77059F9488B}" type="pres">
      <dgm:prSet presAssocID="{65AC943B-B311-466E-ACF5-975E88AFB189}" presName="dummy" presStyleCnt="0"/>
      <dgm:spPr/>
    </dgm:pt>
    <dgm:pt modelId="{1C2DEEAE-0073-4A17-9E47-B0D624B8CCCF}" type="pres">
      <dgm:prSet presAssocID="{65AC943B-B311-466E-ACF5-975E88AFB189}" presName="node" presStyleLbl="revTx" presStyleIdx="2" presStyleCnt="5">
        <dgm:presLayoutVars>
          <dgm:bulletEnabled val="1"/>
        </dgm:presLayoutVars>
      </dgm:prSet>
      <dgm:spPr/>
    </dgm:pt>
    <dgm:pt modelId="{F242882A-500C-4EC6-ACBD-9D6D51B69444}" type="pres">
      <dgm:prSet presAssocID="{60FFA553-1EB1-4419-98A7-BD2BFF324102}" presName="sibTrans" presStyleLbl="node1" presStyleIdx="2" presStyleCnt="5"/>
      <dgm:spPr/>
    </dgm:pt>
    <dgm:pt modelId="{211F3542-EFEF-4CD9-9EDF-BA90FD5A79A4}" type="pres">
      <dgm:prSet presAssocID="{2B47C205-1109-4C5B-96C5-E13F74D9A536}" presName="dummy" presStyleCnt="0"/>
      <dgm:spPr/>
    </dgm:pt>
    <dgm:pt modelId="{5891D2AE-3045-430F-857A-FF88909DCADB}" type="pres">
      <dgm:prSet presAssocID="{2B47C205-1109-4C5B-96C5-E13F74D9A536}" presName="node" presStyleLbl="revTx" presStyleIdx="3" presStyleCnt="5" custScaleX="196561" custScaleY="55018">
        <dgm:presLayoutVars>
          <dgm:bulletEnabled val="1"/>
        </dgm:presLayoutVars>
      </dgm:prSet>
      <dgm:spPr/>
    </dgm:pt>
    <dgm:pt modelId="{F6D77EAA-4EAF-45E6-AD95-D8DA73DF158C}" type="pres">
      <dgm:prSet presAssocID="{4CDCD9E1-0515-45A4-99E6-CD57AE323BB2}" presName="sibTrans" presStyleLbl="node1" presStyleIdx="3" presStyleCnt="5"/>
      <dgm:spPr/>
    </dgm:pt>
    <dgm:pt modelId="{F0DE293B-8350-4671-8B85-F1CC5930D22E}" type="pres">
      <dgm:prSet presAssocID="{9CFDD0D9-7D34-4A20-BD2E-0155429E3314}" presName="dummy" presStyleCnt="0"/>
      <dgm:spPr/>
    </dgm:pt>
    <dgm:pt modelId="{412354EA-C569-4D43-AFD1-32F283CFBB20}" type="pres">
      <dgm:prSet presAssocID="{9CFDD0D9-7D34-4A20-BD2E-0155429E3314}" presName="node" presStyleLbl="revTx" presStyleIdx="4" presStyleCnt="5" custScaleX="142158" custScaleY="57402" custRadScaleRad="102378" custRadScaleInc="-14215">
        <dgm:presLayoutVars>
          <dgm:bulletEnabled val="1"/>
        </dgm:presLayoutVars>
      </dgm:prSet>
      <dgm:spPr/>
    </dgm:pt>
    <dgm:pt modelId="{71828140-5C78-4FD5-8356-E29E53566C71}" type="pres">
      <dgm:prSet presAssocID="{687D9254-2856-4E63-A0E4-118947076F32}" presName="sibTrans" presStyleLbl="node1" presStyleIdx="4" presStyleCnt="5"/>
      <dgm:spPr/>
    </dgm:pt>
  </dgm:ptLst>
  <dgm:cxnLst>
    <dgm:cxn modelId="{BDBA7D00-992B-4ED2-9E87-EEDACFCE17B4}" type="presOf" srcId="{2B47C205-1109-4C5B-96C5-E13F74D9A536}" destId="{5891D2AE-3045-430F-857A-FF88909DCADB}" srcOrd="0" destOrd="0" presId="urn:microsoft.com/office/officeart/2005/8/layout/cycle1"/>
    <dgm:cxn modelId="{F735F20A-3325-462C-9DA9-4A8AE7FDD2E8}" type="presOf" srcId="{687D9254-2856-4E63-A0E4-118947076F32}" destId="{71828140-5C78-4FD5-8356-E29E53566C71}" srcOrd="0" destOrd="0" presId="urn:microsoft.com/office/officeart/2005/8/layout/cycle1"/>
    <dgm:cxn modelId="{F8497E28-E0F3-4A82-9363-EF00CAF959EE}" type="presOf" srcId="{F88CC17B-4EF6-4F49-98B3-E0EF37C4DA0D}" destId="{4F45AEC5-6199-4783-B6D7-D3A878BD48E8}" srcOrd="0" destOrd="0" presId="urn:microsoft.com/office/officeart/2005/8/layout/cycle1"/>
    <dgm:cxn modelId="{46FD9262-8D53-4630-8620-272CAB4E81DE}" type="presOf" srcId="{2934442A-26B5-44E6-91BE-6552A8287C9B}" destId="{B48186BA-BD07-458A-B302-B7EEB54C04F5}" srcOrd="0" destOrd="0" presId="urn:microsoft.com/office/officeart/2005/8/layout/cycle1"/>
    <dgm:cxn modelId="{29F8704A-D9AD-47C5-BB12-CA087D4FC910}" type="presOf" srcId="{0593A900-C2E5-4F0B-8CFE-4055F5314180}" destId="{4A6E0D95-74D4-4D76-9362-B229B7CE9140}" srcOrd="0" destOrd="0" presId="urn:microsoft.com/office/officeart/2005/8/layout/cycle1"/>
    <dgm:cxn modelId="{B0EAD456-EF49-472C-B3BE-32D35D7AE98B}" srcId="{69C14358-164B-44C5-B38D-0944CFF98880}" destId="{2B47C205-1109-4C5B-96C5-E13F74D9A536}" srcOrd="3" destOrd="0" parTransId="{1D4166E7-3039-4BDA-810A-E792F3FE81BA}" sibTransId="{4CDCD9E1-0515-45A4-99E6-CD57AE323BB2}"/>
    <dgm:cxn modelId="{4A075886-4117-4E08-8F5D-0CA0FA72F202}" srcId="{69C14358-164B-44C5-B38D-0944CFF98880}" destId="{65AC943B-B311-466E-ACF5-975E88AFB189}" srcOrd="2" destOrd="0" parTransId="{2E20A535-A6AA-4441-955E-E302560AA1DF}" sibTransId="{60FFA553-1EB1-4419-98A7-BD2BFF324102}"/>
    <dgm:cxn modelId="{E33B61B6-8A28-4A47-ABA8-88BE56FCE089}" srcId="{69C14358-164B-44C5-B38D-0944CFF98880}" destId="{F88CC17B-4EF6-4F49-98B3-E0EF37C4DA0D}" srcOrd="0" destOrd="0" parTransId="{A6369AAD-E6AB-46B5-971E-A46F2DF6CA94}" sibTransId="{0593A900-C2E5-4F0B-8CFE-4055F5314180}"/>
    <dgm:cxn modelId="{1B2FD7B6-32DE-4BCD-BF49-33BE4D273667}" type="presOf" srcId="{9CFDD0D9-7D34-4A20-BD2E-0155429E3314}" destId="{412354EA-C569-4D43-AFD1-32F283CFBB20}" srcOrd="0" destOrd="0" presId="urn:microsoft.com/office/officeart/2005/8/layout/cycle1"/>
    <dgm:cxn modelId="{43CF37C0-D08F-4A82-907E-E5BAEF3017CE}" type="presOf" srcId="{69C14358-164B-44C5-B38D-0944CFF98880}" destId="{45DF3C95-21C9-4B9C-A54F-56A3FE073B08}" srcOrd="0" destOrd="0" presId="urn:microsoft.com/office/officeart/2005/8/layout/cycle1"/>
    <dgm:cxn modelId="{4746C5C8-31B1-4CB0-8AB6-25EA518DE980}" type="presOf" srcId="{CD7DA375-4F6D-491D-B884-C2DE2812192A}" destId="{3D5AC740-E35D-4F41-98E3-0ACD099DA4CC}" srcOrd="0" destOrd="0" presId="urn:microsoft.com/office/officeart/2005/8/layout/cycle1"/>
    <dgm:cxn modelId="{19F548D3-912C-4348-A628-C8BE00DC27E2}" type="presOf" srcId="{60FFA553-1EB1-4419-98A7-BD2BFF324102}" destId="{F242882A-500C-4EC6-ACBD-9D6D51B69444}" srcOrd="0" destOrd="0" presId="urn:microsoft.com/office/officeart/2005/8/layout/cycle1"/>
    <dgm:cxn modelId="{CED823D5-9843-46F9-A315-7DE54AA0F5BB}" srcId="{69C14358-164B-44C5-B38D-0944CFF98880}" destId="{2934442A-26B5-44E6-91BE-6552A8287C9B}" srcOrd="1" destOrd="0" parTransId="{DAAC9515-B7A1-4307-9E84-C7348B37CD5D}" sibTransId="{CD7DA375-4F6D-491D-B884-C2DE2812192A}"/>
    <dgm:cxn modelId="{863FBEEC-CB48-43E0-9135-1AD889A687BA}" srcId="{69C14358-164B-44C5-B38D-0944CFF98880}" destId="{9CFDD0D9-7D34-4A20-BD2E-0155429E3314}" srcOrd="4" destOrd="0" parTransId="{5BA489E1-D134-4845-835D-868BE54596D5}" sibTransId="{687D9254-2856-4E63-A0E4-118947076F32}"/>
    <dgm:cxn modelId="{F9A93FED-4823-4877-BDFE-28FD5FD0C045}" type="presOf" srcId="{4CDCD9E1-0515-45A4-99E6-CD57AE323BB2}" destId="{F6D77EAA-4EAF-45E6-AD95-D8DA73DF158C}" srcOrd="0" destOrd="0" presId="urn:microsoft.com/office/officeart/2005/8/layout/cycle1"/>
    <dgm:cxn modelId="{CF38A4F8-FAF0-40E5-B210-531F5C747E9A}" type="presOf" srcId="{65AC943B-B311-466E-ACF5-975E88AFB189}" destId="{1C2DEEAE-0073-4A17-9E47-B0D624B8CCCF}" srcOrd="0" destOrd="0" presId="urn:microsoft.com/office/officeart/2005/8/layout/cycle1"/>
    <dgm:cxn modelId="{4D3798DC-934D-44B6-BDB7-847CD5F330DD}" type="presParOf" srcId="{45DF3C95-21C9-4B9C-A54F-56A3FE073B08}" destId="{537DA218-BC2E-4A7E-8FE5-74E2D3CECC67}" srcOrd="0" destOrd="0" presId="urn:microsoft.com/office/officeart/2005/8/layout/cycle1"/>
    <dgm:cxn modelId="{8B4B6A10-94E5-469A-A194-A881DC800ED7}" type="presParOf" srcId="{45DF3C95-21C9-4B9C-A54F-56A3FE073B08}" destId="{4F45AEC5-6199-4783-B6D7-D3A878BD48E8}" srcOrd="1" destOrd="0" presId="urn:microsoft.com/office/officeart/2005/8/layout/cycle1"/>
    <dgm:cxn modelId="{7DE9EBB3-A197-4EB1-B7B9-7D77E5DF37F8}" type="presParOf" srcId="{45DF3C95-21C9-4B9C-A54F-56A3FE073B08}" destId="{4A6E0D95-74D4-4D76-9362-B229B7CE9140}" srcOrd="2" destOrd="0" presId="urn:microsoft.com/office/officeart/2005/8/layout/cycle1"/>
    <dgm:cxn modelId="{7F8227D8-FACE-42FA-91DB-FE693298ADA1}" type="presParOf" srcId="{45DF3C95-21C9-4B9C-A54F-56A3FE073B08}" destId="{357E3A4E-DCF6-4D05-BE48-225E7473EDF5}" srcOrd="3" destOrd="0" presId="urn:microsoft.com/office/officeart/2005/8/layout/cycle1"/>
    <dgm:cxn modelId="{8D4F0E9D-35C2-437F-8468-85ACC147BA7F}" type="presParOf" srcId="{45DF3C95-21C9-4B9C-A54F-56A3FE073B08}" destId="{B48186BA-BD07-458A-B302-B7EEB54C04F5}" srcOrd="4" destOrd="0" presId="urn:microsoft.com/office/officeart/2005/8/layout/cycle1"/>
    <dgm:cxn modelId="{DC0A1DEC-20B3-44D2-997E-A62376BDB3D7}" type="presParOf" srcId="{45DF3C95-21C9-4B9C-A54F-56A3FE073B08}" destId="{3D5AC740-E35D-4F41-98E3-0ACD099DA4CC}" srcOrd="5" destOrd="0" presId="urn:microsoft.com/office/officeart/2005/8/layout/cycle1"/>
    <dgm:cxn modelId="{37F4AAD9-C129-4965-BC2E-08577E24B919}" type="presParOf" srcId="{45DF3C95-21C9-4B9C-A54F-56A3FE073B08}" destId="{C145AB5F-7619-40B3-97D5-D77059F9488B}" srcOrd="6" destOrd="0" presId="urn:microsoft.com/office/officeart/2005/8/layout/cycle1"/>
    <dgm:cxn modelId="{D948EBFF-9B0D-4FA8-8B9F-6A1E8BE6E087}" type="presParOf" srcId="{45DF3C95-21C9-4B9C-A54F-56A3FE073B08}" destId="{1C2DEEAE-0073-4A17-9E47-B0D624B8CCCF}" srcOrd="7" destOrd="0" presId="urn:microsoft.com/office/officeart/2005/8/layout/cycle1"/>
    <dgm:cxn modelId="{E8514EAD-EF17-4404-B216-CFC117129121}" type="presParOf" srcId="{45DF3C95-21C9-4B9C-A54F-56A3FE073B08}" destId="{F242882A-500C-4EC6-ACBD-9D6D51B69444}" srcOrd="8" destOrd="0" presId="urn:microsoft.com/office/officeart/2005/8/layout/cycle1"/>
    <dgm:cxn modelId="{435C811B-BC15-462F-B3BB-E2D6A4A121EA}" type="presParOf" srcId="{45DF3C95-21C9-4B9C-A54F-56A3FE073B08}" destId="{211F3542-EFEF-4CD9-9EDF-BA90FD5A79A4}" srcOrd="9" destOrd="0" presId="urn:microsoft.com/office/officeart/2005/8/layout/cycle1"/>
    <dgm:cxn modelId="{755ACC07-35D7-4E6F-8360-0CF362E3BE15}" type="presParOf" srcId="{45DF3C95-21C9-4B9C-A54F-56A3FE073B08}" destId="{5891D2AE-3045-430F-857A-FF88909DCADB}" srcOrd="10" destOrd="0" presId="urn:microsoft.com/office/officeart/2005/8/layout/cycle1"/>
    <dgm:cxn modelId="{EAC70745-9F0E-450A-8CE4-A12D7307B47F}" type="presParOf" srcId="{45DF3C95-21C9-4B9C-A54F-56A3FE073B08}" destId="{F6D77EAA-4EAF-45E6-AD95-D8DA73DF158C}" srcOrd="11" destOrd="0" presId="urn:microsoft.com/office/officeart/2005/8/layout/cycle1"/>
    <dgm:cxn modelId="{BCEAFCB1-4000-4E1F-B66F-4FCC0D8E8F28}" type="presParOf" srcId="{45DF3C95-21C9-4B9C-A54F-56A3FE073B08}" destId="{F0DE293B-8350-4671-8B85-F1CC5930D22E}" srcOrd="12" destOrd="0" presId="urn:microsoft.com/office/officeart/2005/8/layout/cycle1"/>
    <dgm:cxn modelId="{7B2CE4B4-5C92-4EDE-A0D1-25ABC403C6FE}" type="presParOf" srcId="{45DF3C95-21C9-4B9C-A54F-56A3FE073B08}" destId="{412354EA-C569-4D43-AFD1-32F283CFBB20}" srcOrd="13" destOrd="0" presId="urn:microsoft.com/office/officeart/2005/8/layout/cycle1"/>
    <dgm:cxn modelId="{857CE2C1-9FF7-403B-843E-09576D571A53}" type="presParOf" srcId="{45DF3C95-21C9-4B9C-A54F-56A3FE073B08}" destId="{71828140-5C78-4FD5-8356-E29E53566C71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DAFCBD0-F366-498E-92B9-11598DD7F998}" type="doc">
      <dgm:prSet loTypeId="urn:microsoft.com/office/officeart/2005/8/layout/venn1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hu-HU"/>
        </a:p>
      </dgm:t>
    </dgm:pt>
    <dgm:pt modelId="{D8EA3463-1B90-4EEB-A818-79118B0CB81C}">
      <dgm:prSet phldrT="[Szöveg]"/>
      <dgm:spPr/>
      <dgm:t>
        <a:bodyPr/>
        <a:lstStyle/>
        <a:p>
          <a:r>
            <a:rPr lang="hu-HU" dirty="0"/>
            <a:t>Számlák</a:t>
          </a:r>
        </a:p>
      </dgm:t>
    </dgm:pt>
    <dgm:pt modelId="{71B4E14F-2DC1-4783-9DF0-CF02E000D455}" type="parTrans" cxnId="{A95F1732-ACD6-4A87-B0C2-337DE3E00729}">
      <dgm:prSet/>
      <dgm:spPr/>
      <dgm:t>
        <a:bodyPr/>
        <a:lstStyle/>
        <a:p>
          <a:endParaRPr lang="hu-HU"/>
        </a:p>
      </dgm:t>
    </dgm:pt>
    <dgm:pt modelId="{7E7C606D-2776-4D38-963D-55261029F061}" type="sibTrans" cxnId="{A95F1732-ACD6-4A87-B0C2-337DE3E00729}">
      <dgm:prSet/>
      <dgm:spPr/>
      <dgm:t>
        <a:bodyPr/>
        <a:lstStyle/>
        <a:p>
          <a:endParaRPr lang="hu-HU"/>
        </a:p>
      </dgm:t>
    </dgm:pt>
    <dgm:pt modelId="{CF1865B0-ADD3-4A52-B8B2-59FCDF608C5D}">
      <dgm:prSet phldrT="[Szöveg]"/>
      <dgm:spPr/>
      <dgm:t>
        <a:bodyPr/>
        <a:lstStyle/>
        <a:p>
          <a:r>
            <a:rPr lang="hu-HU" dirty="0"/>
            <a:t>Munkalapok</a:t>
          </a:r>
        </a:p>
      </dgm:t>
    </dgm:pt>
    <dgm:pt modelId="{924B194E-7DDD-4877-AA3E-1117F2BD2D76}" type="parTrans" cxnId="{381491E3-EF5C-4B3A-87D6-77AD62E94667}">
      <dgm:prSet/>
      <dgm:spPr/>
      <dgm:t>
        <a:bodyPr/>
        <a:lstStyle/>
        <a:p>
          <a:endParaRPr lang="hu-HU"/>
        </a:p>
      </dgm:t>
    </dgm:pt>
    <dgm:pt modelId="{9F1F81CF-FA33-4081-AB5A-799A09ED62C3}" type="sibTrans" cxnId="{381491E3-EF5C-4B3A-87D6-77AD62E94667}">
      <dgm:prSet/>
      <dgm:spPr/>
      <dgm:t>
        <a:bodyPr/>
        <a:lstStyle/>
        <a:p>
          <a:endParaRPr lang="hu-HU"/>
        </a:p>
      </dgm:t>
    </dgm:pt>
    <dgm:pt modelId="{9A5DC500-9966-4686-B187-3E383C658D3A}">
      <dgm:prSet phldrT="[Szöveg]" custT="1"/>
      <dgm:spPr/>
      <dgm:t>
        <a:bodyPr/>
        <a:lstStyle/>
        <a:p>
          <a:r>
            <a:rPr lang="hu-HU" sz="1600" dirty="0"/>
            <a:t>Garanciajegyek</a:t>
          </a:r>
        </a:p>
      </dgm:t>
    </dgm:pt>
    <dgm:pt modelId="{ED3DE06A-94E3-49F2-A124-D3E760B18DEC}" type="parTrans" cxnId="{E581DAAE-66A3-439D-ACDD-54AAD1C0B714}">
      <dgm:prSet/>
      <dgm:spPr/>
      <dgm:t>
        <a:bodyPr/>
        <a:lstStyle/>
        <a:p>
          <a:endParaRPr lang="hu-HU"/>
        </a:p>
      </dgm:t>
    </dgm:pt>
    <dgm:pt modelId="{5178F8C7-F6DE-42DB-8C03-3E6FE7AED1DA}" type="sibTrans" cxnId="{E581DAAE-66A3-439D-ACDD-54AAD1C0B714}">
      <dgm:prSet/>
      <dgm:spPr/>
      <dgm:t>
        <a:bodyPr/>
        <a:lstStyle/>
        <a:p>
          <a:endParaRPr lang="hu-HU"/>
        </a:p>
      </dgm:t>
    </dgm:pt>
    <dgm:pt modelId="{2DFFEF52-4147-45AE-861B-4BAE659C46FF}">
      <dgm:prSet phldrT="[Szöveg]"/>
      <dgm:spPr/>
      <dgm:t>
        <a:bodyPr/>
        <a:lstStyle/>
        <a:p>
          <a:r>
            <a:rPr lang="hu-HU" dirty="0"/>
            <a:t>Jelenléti ívek</a:t>
          </a:r>
        </a:p>
      </dgm:t>
    </dgm:pt>
    <dgm:pt modelId="{97B8FE96-89BD-4EF2-B2BC-969E5A02B862}" type="parTrans" cxnId="{2E646487-A529-46C9-B2D6-2BCBAC1B1FE1}">
      <dgm:prSet/>
      <dgm:spPr/>
      <dgm:t>
        <a:bodyPr/>
        <a:lstStyle/>
        <a:p>
          <a:endParaRPr lang="hu-HU"/>
        </a:p>
      </dgm:t>
    </dgm:pt>
    <dgm:pt modelId="{8FFACB09-463D-4166-BD00-071AAC4AD247}" type="sibTrans" cxnId="{2E646487-A529-46C9-B2D6-2BCBAC1B1FE1}">
      <dgm:prSet/>
      <dgm:spPr/>
      <dgm:t>
        <a:bodyPr/>
        <a:lstStyle/>
        <a:p>
          <a:endParaRPr lang="hu-HU"/>
        </a:p>
      </dgm:t>
    </dgm:pt>
    <dgm:pt modelId="{B099F451-0D50-47F5-AC51-D318C0B1EB1A}">
      <dgm:prSet phldrT="[Szöveg]"/>
      <dgm:spPr/>
      <dgm:t>
        <a:bodyPr/>
        <a:lstStyle/>
        <a:p>
          <a:r>
            <a:rPr lang="hu-HU" dirty="0"/>
            <a:t>Munka</a:t>
          </a:r>
        </a:p>
        <a:p>
          <a:r>
            <a:rPr lang="hu-HU" dirty="0"/>
            <a:t>szerződések</a:t>
          </a:r>
        </a:p>
      </dgm:t>
    </dgm:pt>
    <dgm:pt modelId="{21659721-E15D-4FF5-A884-A3915FCC598D}" type="parTrans" cxnId="{01F3172F-0BFD-425C-AC5F-CBF8C57D2C75}">
      <dgm:prSet/>
      <dgm:spPr/>
      <dgm:t>
        <a:bodyPr/>
        <a:lstStyle/>
        <a:p>
          <a:endParaRPr lang="hu-HU"/>
        </a:p>
      </dgm:t>
    </dgm:pt>
    <dgm:pt modelId="{CDF930C9-81C0-4C00-97B9-CBD494131898}" type="sibTrans" cxnId="{01F3172F-0BFD-425C-AC5F-CBF8C57D2C75}">
      <dgm:prSet/>
      <dgm:spPr/>
      <dgm:t>
        <a:bodyPr/>
        <a:lstStyle/>
        <a:p>
          <a:endParaRPr lang="hu-HU"/>
        </a:p>
      </dgm:t>
    </dgm:pt>
    <dgm:pt modelId="{16C28BCD-F686-4927-85AE-5E97F8039F4C}">
      <dgm:prSet phldrT="[Szöveg]"/>
      <dgm:spPr/>
      <dgm:t>
        <a:bodyPr/>
        <a:lstStyle/>
        <a:p>
          <a:r>
            <a:rPr lang="hu-HU" dirty="0"/>
            <a:t>CV-k</a:t>
          </a:r>
        </a:p>
      </dgm:t>
    </dgm:pt>
    <dgm:pt modelId="{5294254A-8451-432C-92EA-AC7AAB7283AB}" type="parTrans" cxnId="{2E065ED2-6944-4532-BBEB-73D17E36603B}">
      <dgm:prSet/>
      <dgm:spPr/>
      <dgm:t>
        <a:bodyPr/>
        <a:lstStyle/>
        <a:p>
          <a:endParaRPr lang="hu-HU"/>
        </a:p>
      </dgm:t>
    </dgm:pt>
    <dgm:pt modelId="{4B6A855E-59BB-4B94-BF20-6F1CC4912D03}" type="sibTrans" cxnId="{2E065ED2-6944-4532-BBEB-73D17E36603B}">
      <dgm:prSet/>
      <dgm:spPr/>
      <dgm:t>
        <a:bodyPr/>
        <a:lstStyle/>
        <a:p>
          <a:endParaRPr lang="hu-HU"/>
        </a:p>
      </dgm:t>
    </dgm:pt>
    <dgm:pt modelId="{32F7D7A4-A0DF-40FE-A41A-331C22151B72}">
      <dgm:prSet phldrT="[Szöveg]"/>
      <dgm:spPr/>
      <dgm:t>
        <a:bodyPr/>
        <a:lstStyle/>
        <a:p>
          <a:r>
            <a:rPr lang="hu-HU" dirty="0"/>
            <a:t>Szerződések</a:t>
          </a:r>
        </a:p>
      </dgm:t>
    </dgm:pt>
    <dgm:pt modelId="{2CC74E09-4B7D-48CC-BB4A-9ED7196481C8}" type="parTrans" cxnId="{B72A0B1C-5F98-4D97-9A3D-B38BF708601C}">
      <dgm:prSet/>
      <dgm:spPr/>
      <dgm:t>
        <a:bodyPr/>
        <a:lstStyle/>
        <a:p>
          <a:endParaRPr lang="hu-HU"/>
        </a:p>
      </dgm:t>
    </dgm:pt>
    <dgm:pt modelId="{119C4539-BADE-4D87-A832-E9934B7376DA}" type="sibTrans" cxnId="{B72A0B1C-5F98-4D97-9A3D-B38BF708601C}">
      <dgm:prSet/>
      <dgm:spPr/>
      <dgm:t>
        <a:bodyPr/>
        <a:lstStyle/>
        <a:p>
          <a:endParaRPr lang="hu-HU"/>
        </a:p>
      </dgm:t>
    </dgm:pt>
    <dgm:pt modelId="{3AB8EDEE-B9B2-44E1-9799-94CC24517B79}" type="pres">
      <dgm:prSet presAssocID="{6DAFCBD0-F366-498E-92B9-11598DD7F998}" presName="compositeShape" presStyleCnt="0">
        <dgm:presLayoutVars>
          <dgm:chMax val="7"/>
          <dgm:dir/>
          <dgm:resizeHandles val="exact"/>
        </dgm:presLayoutVars>
      </dgm:prSet>
      <dgm:spPr/>
    </dgm:pt>
    <dgm:pt modelId="{3369165A-4767-463D-A366-EC89A4B39EBA}" type="pres">
      <dgm:prSet presAssocID="{D8EA3463-1B90-4EEB-A818-79118B0CB81C}" presName="circ1" presStyleLbl="vennNode1" presStyleIdx="0" presStyleCnt="7" custScaleX="80387" custScaleY="83586" custLinFactNeighborX="-14741" custLinFactNeighborY="-25028"/>
      <dgm:spPr/>
    </dgm:pt>
    <dgm:pt modelId="{BE0F5FC4-B405-4FE3-80FD-26D4E15621AD}" type="pres">
      <dgm:prSet presAssocID="{D8EA3463-1B90-4EEB-A818-79118B0CB81C}" presName="circ1Tx" presStyleLbl="revTx" presStyleIdx="0" presStyleCnt="0" custScaleX="72554" custScaleY="67822" custLinFactY="15412" custLinFactNeighborX="-13463" custLinFactNeighborY="100000">
        <dgm:presLayoutVars>
          <dgm:chMax val="0"/>
          <dgm:chPref val="0"/>
          <dgm:bulletEnabled val="1"/>
        </dgm:presLayoutVars>
      </dgm:prSet>
      <dgm:spPr/>
    </dgm:pt>
    <dgm:pt modelId="{C5DC9792-473A-4B93-8ECB-EA020DFE27BC}" type="pres">
      <dgm:prSet presAssocID="{CF1865B0-ADD3-4A52-B8B2-59FCDF608C5D}" presName="circ2" presStyleLbl="vennNode1" presStyleIdx="1" presStyleCnt="7" custScaleX="94656" custScaleY="95138" custLinFactX="18913" custLinFactNeighborX="100000" custLinFactNeighborY="53931"/>
      <dgm:spPr/>
    </dgm:pt>
    <dgm:pt modelId="{7DFAA666-B69E-4BD0-A77B-6BC1580067BB}" type="pres">
      <dgm:prSet presAssocID="{CF1865B0-ADD3-4A52-B8B2-59FCDF608C5D}" presName="circ2Tx" presStyleLbl="revTx" presStyleIdx="0" presStyleCnt="0" custLinFactNeighborX="10507" custLinFactNeighborY="-45908">
        <dgm:presLayoutVars>
          <dgm:chMax val="0"/>
          <dgm:chPref val="0"/>
          <dgm:bulletEnabled val="1"/>
        </dgm:presLayoutVars>
      </dgm:prSet>
      <dgm:spPr/>
    </dgm:pt>
    <dgm:pt modelId="{A84C8081-0A97-4398-946B-FDB0D1BFCB17}" type="pres">
      <dgm:prSet presAssocID="{9A5DC500-9966-4686-B187-3E383C658D3A}" presName="circ3" presStyleLbl="vennNode1" presStyleIdx="2" presStyleCnt="7" custScaleX="85811" custScaleY="83625" custLinFactX="-1258" custLinFactNeighborX="-100000" custLinFactNeighborY="89183"/>
      <dgm:spPr/>
    </dgm:pt>
    <dgm:pt modelId="{874F5C96-3977-42F7-BD1D-18BA585D47F5}" type="pres">
      <dgm:prSet presAssocID="{9A5DC500-9966-4686-B187-3E383C658D3A}" presName="circ3Tx" presStyleLbl="revTx" presStyleIdx="0" presStyleCnt="0" custScaleX="112808" custScaleY="107467" custLinFactNeighborX="-8386" custLinFactNeighborY="25647">
        <dgm:presLayoutVars>
          <dgm:chMax val="0"/>
          <dgm:chPref val="0"/>
          <dgm:bulletEnabled val="1"/>
        </dgm:presLayoutVars>
      </dgm:prSet>
      <dgm:spPr/>
    </dgm:pt>
    <dgm:pt modelId="{38808D0A-5740-4CB9-9687-E83C067CDA3C}" type="pres">
      <dgm:prSet presAssocID="{2DFFEF52-4147-45AE-861B-4BAE659C46FF}" presName="circ4" presStyleLbl="vennNode1" presStyleIdx="3" presStyleCnt="7" custScaleX="84842" custScaleY="85874" custLinFactX="-100000" custLinFactNeighborX="-107810" custLinFactNeighborY="35768"/>
      <dgm:spPr/>
    </dgm:pt>
    <dgm:pt modelId="{ACFD37FD-9467-4B26-BF37-19D947780DF8}" type="pres">
      <dgm:prSet presAssocID="{2DFFEF52-4147-45AE-861B-4BAE659C46FF}" presName="circ4Tx" presStyleLbl="revTx" presStyleIdx="0" presStyleCnt="0" custLinFactY="-17422" custLinFactNeighborX="-71063" custLinFactNeighborY="-100000">
        <dgm:presLayoutVars>
          <dgm:chMax val="0"/>
          <dgm:chPref val="0"/>
          <dgm:bulletEnabled val="1"/>
        </dgm:presLayoutVars>
      </dgm:prSet>
      <dgm:spPr/>
    </dgm:pt>
    <dgm:pt modelId="{F20FA06A-67F5-446F-9EFA-DE9DF16D2F6F}" type="pres">
      <dgm:prSet presAssocID="{B099F451-0D50-47F5-AC51-D318C0B1EB1A}" presName="circ5" presStyleLbl="vennNode1" presStyleIdx="4" presStyleCnt="7" custLinFactNeighborX="50695" custLinFactNeighborY="-5466"/>
      <dgm:spPr/>
    </dgm:pt>
    <dgm:pt modelId="{E1E29C82-755C-4DE8-AFD4-ED450EFAC56E}" type="pres">
      <dgm:prSet presAssocID="{B099F451-0D50-47F5-AC51-D318C0B1EB1A}" presName="circ5Tx" presStyleLbl="revTx" presStyleIdx="0" presStyleCnt="0" custScaleX="119305" custScaleY="130613" custLinFactNeighborX="43656" custLinFactNeighborY="-28543">
        <dgm:presLayoutVars>
          <dgm:chMax val="0"/>
          <dgm:chPref val="0"/>
          <dgm:bulletEnabled val="1"/>
        </dgm:presLayoutVars>
      </dgm:prSet>
      <dgm:spPr/>
    </dgm:pt>
    <dgm:pt modelId="{046B1C23-712D-4EB3-BFCD-890023DDC083}" type="pres">
      <dgm:prSet presAssocID="{16C28BCD-F686-4927-85AE-5E97F8039F4C}" presName="circ6" presStyleLbl="vennNode1" presStyleIdx="5" presStyleCnt="7" custScaleX="93990" custScaleY="90302" custLinFactX="94165" custLinFactY="-11144" custLinFactNeighborX="100000" custLinFactNeighborY="-100000"/>
      <dgm:spPr/>
    </dgm:pt>
    <dgm:pt modelId="{11E586E6-2578-434F-8E90-5157E277DAE1}" type="pres">
      <dgm:prSet presAssocID="{16C28BCD-F686-4927-85AE-5E97F8039F4C}" presName="circ6Tx" presStyleLbl="revTx" presStyleIdx="0" presStyleCnt="0" custScaleX="38506" custScaleY="38940" custLinFactNeighborX="-25244" custLinFactNeighborY="76586">
        <dgm:presLayoutVars>
          <dgm:chMax val="0"/>
          <dgm:chPref val="0"/>
          <dgm:bulletEnabled val="1"/>
        </dgm:presLayoutVars>
      </dgm:prSet>
      <dgm:spPr/>
    </dgm:pt>
    <dgm:pt modelId="{F691C332-D125-4F5E-8E39-903FBB0490A8}" type="pres">
      <dgm:prSet presAssocID="{32F7D7A4-A0DF-40FE-A41A-331C22151B72}" presName="circ7" presStyleLbl="vennNode1" presStyleIdx="6" presStyleCnt="7" custLinFactX="-6397" custLinFactNeighborX="-100000" custLinFactNeighborY="-67906"/>
      <dgm:spPr/>
    </dgm:pt>
    <dgm:pt modelId="{52ED4DFC-15B3-4EFB-9B66-0C6BACC9614B}" type="pres">
      <dgm:prSet presAssocID="{32F7D7A4-A0DF-40FE-A41A-331C22151B72}" presName="circ7Tx" presStyleLbl="revTx" presStyleIdx="0" presStyleCnt="0" custScaleX="77889" custScaleY="96460" custLinFactNeighborX="14397" custLinFactNeighborY="-26231">
        <dgm:presLayoutVars>
          <dgm:chMax val="0"/>
          <dgm:chPref val="0"/>
          <dgm:bulletEnabled val="1"/>
        </dgm:presLayoutVars>
      </dgm:prSet>
      <dgm:spPr/>
    </dgm:pt>
  </dgm:ptLst>
  <dgm:cxnLst>
    <dgm:cxn modelId="{14883111-6E87-4D33-80B2-AC6BCDA060A0}" type="presOf" srcId="{6DAFCBD0-F366-498E-92B9-11598DD7F998}" destId="{3AB8EDEE-B9B2-44E1-9799-94CC24517B79}" srcOrd="0" destOrd="0" presId="urn:microsoft.com/office/officeart/2005/8/layout/venn1"/>
    <dgm:cxn modelId="{B72A0B1C-5F98-4D97-9A3D-B38BF708601C}" srcId="{6DAFCBD0-F366-498E-92B9-11598DD7F998}" destId="{32F7D7A4-A0DF-40FE-A41A-331C22151B72}" srcOrd="6" destOrd="0" parTransId="{2CC74E09-4B7D-48CC-BB4A-9ED7196481C8}" sibTransId="{119C4539-BADE-4D87-A832-E9934B7376DA}"/>
    <dgm:cxn modelId="{A19F3D1C-AC90-424B-90F7-AEEEE2AB657D}" type="presOf" srcId="{32F7D7A4-A0DF-40FE-A41A-331C22151B72}" destId="{52ED4DFC-15B3-4EFB-9B66-0C6BACC9614B}" srcOrd="0" destOrd="0" presId="urn:microsoft.com/office/officeart/2005/8/layout/venn1"/>
    <dgm:cxn modelId="{01F3172F-0BFD-425C-AC5F-CBF8C57D2C75}" srcId="{6DAFCBD0-F366-498E-92B9-11598DD7F998}" destId="{B099F451-0D50-47F5-AC51-D318C0B1EB1A}" srcOrd="4" destOrd="0" parTransId="{21659721-E15D-4FF5-A884-A3915FCC598D}" sibTransId="{CDF930C9-81C0-4C00-97B9-CBD494131898}"/>
    <dgm:cxn modelId="{A95F1732-ACD6-4A87-B0C2-337DE3E00729}" srcId="{6DAFCBD0-F366-498E-92B9-11598DD7F998}" destId="{D8EA3463-1B90-4EEB-A818-79118B0CB81C}" srcOrd="0" destOrd="0" parTransId="{71B4E14F-2DC1-4783-9DF0-CF02E000D455}" sibTransId="{7E7C606D-2776-4D38-963D-55261029F061}"/>
    <dgm:cxn modelId="{BC2BBC48-57AB-48F0-A910-037A058702FB}" type="presOf" srcId="{16C28BCD-F686-4927-85AE-5E97F8039F4C}" destId="{11E586E6-2578-434F-8E90-5157E277DAE1}" srcOrd="0" destOrd="0" presId="urn:microsoft.com/office/officeart/2005/8/layout/venn1"/>
    <dgm:cxn modelId="{2E646487-A529-46C9-B2D6-2BCBAC1B1FE1}" srcId="{6DAFCBD0-F366-498E-92B9-11598DD7F998}" destId="{2DFFEF52-4147-45AE-861B-4BAE659C46FF}" srcOrd="3" destOrd="0" parTransId="{97B8FE96-89BD-4EF2-B2BC-969E5A02B862}" sibTransId="{8FFACB09-463D-4166-BD00-071AAC4AD247}"/>
    <dgm:cxn modelId="{F88A108C-AED2-4803-8D06-5117250D9176}" type="presOf" srcId="{2DFFEF52-4147-45AE-861B-4BAE659C46FF}" destId="{ACFD37FD-9467-4B26-BF37-19D947780DF8}" srcOrd="0" destOrd="0" presId="urn:microsoft.com/office/officeart/2005/8/layout/venn1"/>
    <dgm:cxn modelId="{E581DAAE-66A3-439D-ACDD-54AAD1C0B714}" srcId="{6DAFCBD0-F366-498E-92B9-11598DD7F998}" destId="{9A5DC500-9966-4686-B187-3E383C658D3A}" srcOrd="2" destOrd="0" parTransId="{ED3DE06A-94E3-49F2-A124-D3E760B18DEC}" sibTransId="{5178F8C7-F6DE-42DB-8C03-3E6FE7AED1DA}"/>
    <dgm:cxn modelId="{B0989AC6-6530-4ABF-AB7E-E2F312365D89}" type="presOf" srcId="{CF1865B0-ADD3-4A52-B8B2-59FCDF608C5D}" destId="{7DFAA666-B69E-4BD0-A77B-6BC1580067BB}" srcOrd="0" destOrd="0" presId="urn:microsoft.com/office/officeart/2005/8/layout/venn1"/>
    <dgm:cxn modelId="{2E065ED2-6944-4532-BBEB-73D17E36603B}" srcId="{6DAFCBD0-F366-498E-92B9-11598DD7F998}" destId="{16C28BCD-F686-4927-85AE-5E97F8039F4C}" srcOrd="5" destOrd="0" parTransId="{5294254A-8451-432C-92EA-AC7AAB7283AB}" sibTransId="{4B6A855E-59BB-4B94-BF20-6F1CC4912D03}"/>
    <dgm:cxn modelId="{F48CD5DD-F06A-4B8E-A160-3371BAA7E533}" type="presOf" srcId="{9A5DC500-9966-4686-B187-3E383C658D3A}" destId="{874F5C96-3977-42F7-BD1D-18BA585D47F5}" srcOrd="0" destOrd="0" presId="urn:microsoft.com/office/officeart/2005/8/layout/venn1"/>
    <dgm:cxn modelId="{381491E3-EF5C-4B3A-87D6-77AD62E94667}" srcId="{6DAFCBD0-F366-498E-92B9-11598DD7F998}" destId="{CF1865B0-ADD3-4A52-B8B2-59FCDF608C5D}" srcOrd="1" destOrd="0" parTransId="{924B194E-7DDD-4877-AA3E-1117F2BD2D76}" sibTransId="{9F1F81CF-FA33-4081-AB5A-799A09ED62C3}"/>
    <dgm:cxn modelId="{F8D6F9EE-9CFE-4B06-B26B-BFA26B28E993}" type="presOf" srcId="{B099F451-0D50-47F5-AC51-D318C0B1EB1A}" destId="{E1E29C82-755C-4DE8-AFD4-ED450EFAC56E}" srcOrd="0" destOrd="0" presId="urn:microsoft.com/office/officeart/2005/8/layout/venn1"/>
    <dgm:cxn modelId="{BD9852FB-74A7-4C4B-8329-9A0AAB7F7633}" type="presOf" srcId="{D8EA3463-1B90-4EEB-A818-79118B0CB81C}" destId="{BE0F5FC4-B405-4FE3-80FD-26D4E15621AD}" srcOrd="0" destOrd="0" presId="urn:microsoft.com/office/officeart/2005/8/layout/venn1"/>
    <dgm:cxn modelId="{A224AD37-C3FA-47B6-A304-ED95755DC2F4}" type="presParOf" srcId="{3AB8EDEE-B9B2-44E1-9799-94CC24517B79}" destId="{3369165A-4767-463D-A366-EC89A4B39EBA}" srcOrd="0" destOrd="0" presId="urn:microsoft.com/office/officeart/2005/8/layout/venn1"/>
    <dgm:cxn modelId="{25C774A2-E911-447B-9E9E-AF905FAB9B82}" type="presParOf" srcId="{3AB8EDEE-B9B2-44E1-9799-94CC24517B79}" destId="{BE0F5FC4-B405-4FE3-80FD-26D4E15621AD}" srcOrd="1" destOrd="0" presId="urn:microsoft.com/office/officeart/2005/8/layout/venn1"/>
    <dgm:cxn modelId="{3FDE942D-8D68-4601-B34F-2DE7C031EBA0}" type="presParOf" srcId="{3AB8EDEE-B9B2-44E1-9799-94CC24517B79}" destId="{C5DC9792-473A-4B93-8ECB-EA020DFE27BC}" srcOrd="2" destOrd="0" presId="urn:microsoft.com/office/officeart/2005/8/layout/venn1"/>
    <dgm:cxn modelId="{92B54994-EB59-47EA-95AC-A5429EF8A407}" type="presParOf" srcId="{3AB8EDEE-B9B2-44E1-9799-94CC24517B79}" destId="{7DFAA666-B69E-4BD0-A77B-6BC1580067BB}" srcOrd="3" destOrd="0" presId="urn:microsoft.com/office/officeart/2005/8/layout/venn1"/>
    <dgm:cxn modelId="{BCBA17F7-11BC-4720-B971-A95EEE486773}" type="presParOf" srcId="{3AB8EDEE-B9B2-44E1-9799-94CC24517B79}" destId="{A84C8081-0A97-4398-946B-FDB0D1BFCB17}" srcOrd="4" destOrd="0" presId="urn:microsoft.com/office/officeart/2005/8/layout/venn1"/>
    <dgm:cxn modelId="{27CABF3C-6F78-4CA5-858D-AE5F0E6BFB23}" type="presParOf" srcId="{3AB8EDEE-B9B2-44E1-9799-94CC24517B79}" destId="{874F5C96-3977-42F7-BD1D-18BA585D47F5}" srcOrd="5" destOrd="0" presId="urn:microsoft.com/office/officeart/2005/8/layout/venn1"/>
    <dgm:cxn modelId="{78271FB0-787A-4039-948A-15761F39572F}" type="presParOf" srcId="{3AB8EDEE-B9B2-44E1-9799-94CC24517B79}" destId="{38808D0A-5740-4CB9-9687-E83C067CDA3C}" srcOrd="6" destOrd="0" presId="urn:microsoft.com/office/officeart/2005/8/layout/venn1"/>
    <dgm:cxn modelId="{21718D4B-5C4C-46C6-A530-6DD6F7C34DAF}" type="presParOf" srcId="{3AB8EDEE-B9B2-44E1-9799-94CC24517B79}" destId="{ACFD37FD-9467-4B26-BF37-19D947780DF8}" srcOrd="7" destOrd="0" presId="urn:microsoft.com/office/officeart/2005/8/layout/venn1"/>
    <dgm:cxn modelId="{42DC0138-EE10-438D-9FE4-E1B44701BF45}" type="presParOf" srcId="{3AB8EDEE-B9B2-44E1-9799-94CC24517B79}" destId="{F20FA06A-67F5-446F-9EFA-DE9DF16D2F6F}" srcOrd="8" destOrd="0" presId="urn:microsoft.com/office/officeart/2005/8/layout/venn1"/>
    <dgm:cxn modelId="{E10EAA47-144A-452C-9570-A151E0BED52E}" type="presParOf" srcId="{3AB8EDEE-B9B2-44E1-9799-94CC24517B79}" destId="{E1E29C82-755C-4DE8-AFD4-ED450EFAC56E}" srcOrd="9" destOrd="0" presId="urn:microsoft.com/office/officeart/2005/8/layout/venn1"/>
    <dgm:cxn modelId="{8FB116C0-B1B2-4F3C-9D7E-3D7984F9AD47}" type="presParOf" srcId="{3AB8EDEE-B9B2-44E1-9799-94CC24517B79}" destId="{046B1C23-712D-4EB3-BFCD-890023DDC083}" srcOrd="10" destOrd="0" presId="urn:microsoft.com/office/officeart/2005/8/layout/venn1"/>
    <dgm:cxn modelId="{08A840D0-D53A-4196-92AB-21F0AFFD2ADC}" type="presParOf" srcId="{3AB8EDEE-B9B2-44E1-9799-94CC24517B79}" destId="{11E586E6-2578-434F-8E90-5157E277DAE1}" srcOrd="11" destOrd="0" presId="urn:microsoft.com/office/officeart/2005/8/layout/venn1"/>
    <dgm:cxn modelId="{1421EE30-0562-45CC-B758-EDCE67172D34}" type="presParOf" srcId="{3AB8EDEE-B9B2-44E1-9799-94CC24517B79}" destId="{F691C332-D125-4F5E-8E39-903FBB0490A8}" srcOrd="12" destOrd="0" presId="urn:microsoft.com/office/officeart/2005/8/layout/venn1"/>
    <dgm:cxn modelId="{89CB1D84-C3C5-4243-ABCF-85A8E96C389C}" type="presParOf" srcId="{3AB8EDEE-B9B2-44E1-9799-94CC24517B79}" destId="{52ED4DFC-15B3-4EFB-9B66-0C6BACC9614B}" srcOrd="1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4747CC7-59DA-434A-B99F-C3200F6AB4C3}" type="doc">
      <dgm:prSet loTypeId="urn:microsoft.com/office/officeart/2005/8/layout/balance1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hu-HU"/>
        </a:p>
      </dgm:t>
    </dgm:pt>
    <dgm:pt modelId="{1982F649-1DB5-46C6-839C-816E815EACB1}">
      <dgm:prSet phldrT="[Szöveg]"/>
      <dgm:spPr/>
      <dgm:t>
        <a:bodyPr/>
        <a:lstStyle/>
        <a:p>
          <a:r>
            <a:rPr lang="hu-HU" dirty="0"/>
            <a:t>Digitálisan is megvan</a:t>
          </a:r>
        </a:p>
      </dgm:t>
    </dgm:pt>
    <dgm:pt modelId="{869702BA-9CB7-40A7-A9EC-EF369BAB9249}" type="parTrans" cxnId="{36147D6B-BF68-4919-B70F-0E21EC911345}">
      <dgm:prSet/>
      <dgm:spPr/>
      <dgm:t>
        <a:bodyPr/>
        <a:lstStyle/>
        <a:p>
          <a:endParaRPr lang="hu-HU"/>
        </a:p>
      </dgm:t>
    </dgm:pt>
    <dgm:pt modelId="{9EC00405-A009-4676-931B-4D01D20BDF03}" type="sibTrans" cxnId="{36147D6B-BF68-4919-B70F-0E21EC911345}">
      <dgm:prSet/>
      <dgm:spPr/>
      <dgm:t>
        <a:bodyPr/>
        <a:lstStyle/>
        <a:p>
          <a:endParaRPr lang="hu-HU"/>
        </a:p>
      </dgm:t>
    </dgm:pt>
    <dgm:pt modelId="{99C7C8DB-CA9B-4C25-9753-DCE85AB98BCD}">
      <dgm:prSet phldrT="[Szöveg]"/>
      <dgm:spPr/>
      <dgm:t>
        <a:bodyPr/>
        <a:lstStyle/>
        <a:p>
          <a:r>
            <a:rPr lang="hu-HU" dirty="0"/>
            <a:t>Számlák</a:t>
          </a:r>
        </a:p>
      </dgm:t>
    </dgm:pt>
    <dgm:pt modelId="{34E70534-F0F7-4651-8E91-F62F09F3672D}" type="parTrans" cxnId="{14270EDA-39E1-41A1-8BDB-B3ADC7010916}">
      <dgm:prSet/>
      <dgm:spPr/>
      <dgm:t>
        <a:bodyPr/>
        <a:lstStyle/>
        <a:p>
          <a:endParaRPr lang="hu-HU"/>
        </a:p>
      </dgm:t>
    </dgm:pt>
    <dgm:pt modelId="{8D1A4DD3-67C0-4086-81BF-5BA14B553A3C}" type="sibTrans" cxnId="{14270EDA-39E1-41A1-8BDB-B3ADC7010916}">
      <dgm:prSet/>
      <dgm:spPr/>
      <dgm:t>
        <a:bodyPr/>
        <a:lstStyle/>
        <a:p>
          <a:endParaRPr lang="hu-HU"/>
        </a:p>
      </dgm:t>
    </dgm:pt>
    <dgm:pt modelId="{721CF565-43EC-45E2-986A-E992E16CA1DB}">
      <dgm:prSet phldrT="[Szöveg]"/>
      <dgm:spPr/>
      <dgm:t>
        <a:bodyPr/>
        <a:lstStyle/>
        <a:p>
          <a:r>
            <a:rPr lang="hu-HU" dirty="0"/>
            <a:t>Munkalapok</a:t>
          </a:r>
        </a:p>
      </dgm:t>
    </dgm:pt>
    <dgm:pt modelId="{B5F2EECC-5233-4A20-873F-8BC6BFE9DAB4}" type="parTrans" cxnId="{B59B8FDC-4358-450A-AB1D-3FBFF6F53B3F}">
      <dgm:prSet/>
      <dgm:spPr/>
      <dgm:t>
        <a:bodyPr/>
        <a:lstStyle/>
        <a:p>
          <a:endParaRPr lang="hu-HU"/>
        </a:p>
      </dgm:t>
    </dgm:pt>
    <dgm:pt modelId="{BFD45B14-DC43-4E36-831B-DE79C5E133AB}" type="sibTrans" cxnId="{B59B8FDC-4358-450A-AB1D-3FBFF6F53B3F}">
      <dgm:prSet/>
      <dgm:spPr/>
      <dgm:t>
        <a:bodyPr/>
        <a:lstStyle/>
        <a:p>
          <a:endParaRPr lang="hu-HU"/>
        </a:p>
      </dgm:t>
    </dgm:pt>
    <dgm:pt modelId="{298B1028-F3D1-4DF5-BCEB-E7E661DEF443}">
      <dgm:prSet phldrT="[Szöveg]"/>
      <dgm:spPr/>
      <dgm:t>
        <a:bodyPr/>
        <a:lstStyle/>
        <a:p>
          <a:r>
            <a:rPr lang="hu-HU" dirty="0"/>
            <a:t>Papíron van csak meg</a:t>
          </a:r>
        </a:p>
      </dgm:t>
    </dgm:pt>
    <dgm:pt modelId="{9F21A194-17EB-44A7-B281-5E434A2EDB20}" type="parTrans" cxnId="{C0F97FF3-17C4-4127-8ADB-73A8E4FCD950}">
      <dgm:prSet/>
      <dgm:spPr/>
      <dgm:t>
        <a:bodyPr/>
        <a:lstStyle/>
        <a:p>
          <a:endParaRPr lang="hu-HU"/>
        </a:p>
      </dgm:t>
    </dgm:pt>
    <dgm:pt modelId="{E27937EC-1536-4CBC-BE4E-544AD1C6FB0D}" type="sibTrans" cxnId="{C0F97FF3-17C4-4127-8ADB-73A8E4FCD950}">
      <dgm:prSet/>
      <dgm:spPr/>
      <dgm:t>
        <a:bodyPr/>
        <a:lstStyle/>
        <a:p>
          <a:endParaRPr lang="hu-HU"/>
        </a:p>
      </dgm:t>
    </dgm:pt>
    <dgm:pt modelId="{4BF01965-2EF2-430A-904D-F467654FCEA5}">
      <dgm:prSet phldrT="[Szöveg]"/>
      <dgm:spPr/>
      <dgm:t>
        <a:bodyPr/>
        <a:lstStyle/>
        <a:p>
          <a:r>
            <a:rPr lang="hu-HU" dirty="0"/>
            <a:t>Jelenléti ívek</a:t>
          </a:r>
        </a:p>
      </dgm:t>
    </dgm:pt>
    <dgm:pt modelId="{E99C95CA-5DED-4042-BDE0-6ACA73F91FA8}" type="parTrans" cxnId="{9BE9D087-AFDE-46EE-8574-B7C677D575FB}">
      <dgm:prSet/>
      <dgm:spPr/>
      <dgm:t>
        <a:bodyPr/>
        <a:lstStyle/>
        <a:p>
          <a:endParaRPr lang="hu-HU"/>
        </a:p>
      </dgm:t>
    </dgm:pt>
    <dgm:pt modelId="{BFEF3870-FC6F-4B1C-A0D1-982245C71730}" type="sibTrans" cxnId="{9BE9D087-AFDE-46EE-8574-B7C677D575FB}">
      <dgm:prSet/>
      <dgm:spPr/>
      <dgm:t>
        <a:bodyPr/>
        <a:lstStyle/>
        <a:p>
          <a:endParaRPr lang="hu-HU"/>
        </a:p>
      </dgm:t>
    </dgm:pt>
    <dgm:pt modelId="{72A09C8D-B9B6-48FF-A350-A886B06B3847}">
      <dgm:prSet phldrT="[Szöveg]"/>
      <dgm:spPr/>
      <dgm:t>
        <a:bodyPr/>
        <a:lstStyle/>
        <a:p>
          <a:r>
            <a:rPr lang="hu-HU" dirty="0"/>
            <a:t>Garanciajegyek</a:t>
          </a:r>
        </a:p>
      </dgm:t>
    </dgm:pt>
    <dgm:pt modelId="{A2E88BAB-1B86-4E1D-84BC-4FF1E0C60386}" type="parTrans" cxnId="{938D948E-822D-4105-81C9-43D408ADDB14}">
      <dgm:prSet/>
      <dgm:spPr/>
      <dgm:t>
        <a:bodyPr/>
        <a:lstStyle/>
        <a:p>
          <a:endParaRPr lang="hu-HU"/>
        </a:p>
      </dgm:t>
    </dgm:pt>
    <dgm:pt modelId="{6DAE6547-CB4C-4A16-8858-800E4119CC14}" type="sibTrans" cxnId="{938D948E-822D-4105-81C9-43D408ADDB14}">
      <dgm:prSet/>
      <dgm:spPr/>
      <dgm:t>
        <a:bodyPr/>
        <a:lstStyle/>
        <a:p>
          <a:endParaRPr lang="hu-HU"/>
        </a:p>
      </dgm:t>
    </dgm:pt>
    <dgm:pt modelId="{775EAC89-1B7D-4C83-BA41-68830F970046}">
      <dgm:prSet phldrT="[Szöveg]"/>
      <dgm:spPr/>
      <dgm:t>
        <a:bodyPr/>
        <a:lstStyle/>
        <a:p>
          <a:r>
            <a:rPr lang="hu-HU" dirty="0"/>
            <a:t>Szerződések</a:t>
          </a:r>
        </a:p>
      </dgm:t>
    </dgm:pt>
    <dgm:pt modelId="{4F710D85-A38C-44F5-A232-7AB9A6246A18}" type="parTrans" cxnId="{0E24E478-6CD0-4B0A-A6AE-0F3921E339D5}">
      <dgm:prSet/>
      <dgm:spPr/>
      <dgm:t>
        <a:bodyPr/>
        <a:lstStyle/>
        <a:p>
          <a:endParaRPr lang="hu-HU"/>
        </a:p>
      </dgm:t>
    </dgm:pt>
    <dgm:pt modelId="{EB74B1F0-86F3-4B43-8C22-0FDD05A48230}" type="sibTrans" cxnId="{0E24E478-6CD0-4B0A-A6AE-0F3921E339D5}">
      <dgm:prSet/>
      <dgm:spPr/>
      <dgm:t>
        <a:bodyPr/>
        <a:lstStyle/>
        <a:p>
          <a:endParaRPr lang="hu-HU"/>
        </a:p>
      </dgm:t>
    </dgm:pt>
    <dgm:pt modelId="{DEFB4BA4-F54A-4FE3-B29E-4B955548A2CD}">
      <dgm:prSet phldrT="[Szöveg]"/>
      <dgm:spPr/>
      <dgm:t>
        <a:bodyPr/>
        <a:lstStyle/>
        <a:p>
          <a:r>
            <a:rPr lang="hu-HU" dirty="0"/>
            <a:t>Önéletrajzok</a:t>
          </a:r>
        </a:p>
      </dgm:t>
    </dgm:pt>
    <dgm:pt modelId="{0E4E133C-E953-44A7-B48D-3EFCE6C75B5E}" type="parTrans" cxnId="{A8DE1969-6B30-4AB4-9D5C-EE28E228F6C6}">
      <dgm:prSet/>
      <dgm:spPr/>
      <dgm:t>
        <a:bodyPr/>
        <a:lstStyle/>
        <a:p>
          <a:endParaRPr lang="hu-HU"/>
        </a:p>
      </dgm:t>
    </dgm:pt>
    <dgm:pt modelId="{68CA3908-CC6A-490E-8F02-5120329107A6}" type="sibTrans" cxnId="{A8DE1969-6B30-4AB4-9D5C-EE28E228F6C6}">
      <dgm:prSet/>
      <dgm:spPr/>
      <dgm:t>
        <a:bodyPr/>
        <a:lstStyle/>
        <a:p>
          <a:endParaRPr lang="hu-HU"/>
        </a:p>
      </dgm:t>
    </dgm:pt>
    <dgm:pt modelId="{3BCA3D9B-7CE7-4F24-9907-B1B37F28668E}">
      <dgm:prSet phldrT="[Szöveg]" custAng="73843" custScaleY="67951" custLinFactNeighborX="-2101" custLinFactNeighborY="92011"/>
      <dgm:spPr/>
    </dgm:pt>
    <dgm:pt modelId="{81727A4D-2CD3-4D7E-8049-D2EC49D4C974}" type="parTrans" cxnId="{19419314-2170-4567-BA8E-4ABB134390F9}">
      <dgm:prSet/>
      <dgm:spPr/>
      <dgm:t>
        <a:bodyPr/>
        <a:lstStyle/>
        <a:p>
          <a:endParaRPr lang="hu-HU"/>
        </a:p>
      </dgm:t>
    </dgm:pt>
    <dgm:pt modelId="{C2996726-BC4B-48C5-9CE2-D20C9B3B9074}" type="sibTrans" cxnId="{19419314-2170-4567-BA8E-4ABB134390F9}">
      <dgm:prSet/>
      <dgm:spPr/>
      <dgm:t>
        <a:bodyPr/>
        <a:lstStyle/>
        <a:p>
          <a:endParaRPr lang="hu-HU"/>
        </a:p>
      </dgm:t>
    </dgm:pt>
    <dgm:pt modelId="{D5BEFD90-050F-44A4-9E56-3A0853C7FC87}" type="pres">
      <dgm:prSet presAssocID="{74747CC7-59DA-434A-B99F-C3200F6AB4C3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2E9E403C-A258-4450-A877-8622160EA990}" type="pres">
      <dgm:prSet presAssocID="{74747CC7-59DA-434A-B99F-C3200F6AB4C3}" presName="dummyMaxCanvas" presStyleCnt="0"/>
      <dgm:spPr/>
    </dgm:pt>
    <dgm:pt modelId="{CAA430C5-B4C9-4F9D-B704-057DB92610D8}" type="pres">
      <dgm:prSet presAssocID="{74747CC7-59DA-434A-B99F-C3200F6AB4C3}" presName="parentComposite" presStyleCnt="0"/>
      <dgm:spPr/>
    </dgm:pt>
    <dgm:pt modelId="{4E75C9FC-4FF4-4FEA-8ACF-BB0394D5C3EC}" type="pres">
      <dgm:prSet presAssocID="{74747CC7-59DA-434A-B99F-C3200F6AB4C3}" presName="parent1" presStyleLbl="alignAccFollowNode1" presStyleIdx="0" presStyleCnt="4" custLinFactNeighborX="9379" custLinFactNeighborY="-29990">
        <dgm:presLayoutVars>
          <dgm:chMax val="4"/>
        </dgm:presLayoutVars>
      </dgm:prSet>
      <dgm:spPr/>
    </dgm:pt>
    <dgm:pt modelId="{3B47FE75-CEFE-4096-839A-D46656D24DBE}" type="pres">
      <dgm:prSet presAssocID="{74747CC7-59DA-434A-B99F-C3200F6AB4C3}" presName="parent2" presStyleLbl="alignAccFollowNode1" presStyleIdx="1" presStyleCnt="4">
        <dgm:presLayoutVars>
          <dgm:chMax val="4"/>
        </dgm:presLayoutVars>
      </dgm:prSet>
      <dgm:spPr/>
    </dgm:pt>
    <dgm:pt modelId="{B4B9C576-D195-4DA4-A993-14D58CC1F430}" type="pres">
      <dgm:prSet presAssocID="{74747CC7-59DA-434A-B99F-C3200F6AB4C3}" presName="childrenComposite" presStyleCnt="0"/>
      <dgm:spPr/>
    </dgm:pt>
    <dgm:pt modelId="{32F294E0-64AC-461C-A22D-3622B821F390}" type="pres">
      <dgm:prSet presAssocID="{74747CC7-59DA-434A-B99F-C3200F6AB4C3}" presName="dummyMaxCanvas_ChildArea" presStyleCnt="0"/>
      <dgm:spPr/>
    </dgm:pt>
    <dgm:pt modelId="{B503B2E5-3171-4EA0-8403-2CC70AA34C22}" type="pres">
      <dgm:prSet presAssocID="{74747CC7-59DA-434A-B99F-C3200F6AB4C3}" presName="fulcrum" presStyleLbl="alignAccFollowNode1" presStyleIdx="2" presStyleCnt="4"/>
      <dgm:spPr/>
    </dgm:pt>
    <dgm:pt modelId="{654E334D-1E57-46ED-B478-B9841EDDEC75}" type="pres">
      <dgm:prSet presAssocID="{74747CC7-59DA-434A-B99F-C3200F6AB4C3}" presName="balance_24" presStyleLbl="alignAccFollowNode1" presStyleIdx="3" presStyleCnt="4">
        <dgm:presLayoutVars>
          <dgm:bulletEnabled val="1"/>
        </dgm:presLayoutVars>
      </dgm:prSet>
      <dgm:spPr/>
    </dgm:pt>
    <dgm:pt modelId="{58F7EF62-A683-4273-B90D-4573ADB0B4CA}" type="pres">
      <dgm:prSet presAssocID="{74747CC7-59DA-434A-B99F-C3200F6AB4C3}" presName="right_24_1" presStyleLbl="node1" presStyleIdx="0" presStyleCnt="6">
        <dgm:presLayoutVars>
          <dgm:bulletEnabled val="1"/>
        </dgm:presLayoutVars>
      </dgm:prSet>
      <dgm:spPr/>
    </dgm:pt>
    <dgm:pt modelId="{4DD45C7B-ADDE-460F-8BC5-74C81B89065F}" type="pres">
      <dgm:prSet presAssocID="{74747CC7-59DA-434A-B99F-C3200F6AB4C3}" presName="right_24_2" presStyleLbl="node1" presStyleIdx="1" presStyleCnt="6">
        <dgm:presLayoutVars>
          <dgm:bulletEnabled val="1"/>
        </dgm:presLayoutVars>
      </dgm:prSet>
      <dgm:spPr/>
    </dgm:pt>
    <dgm:pt modelId="{B7D22048-BE39-43E4-A7F5-5BB9443AEA6D}" type="pres">
      <dgm:prSet presAssocID="{74747CC7-59DA-434A-B99F-C3200F6AB4C3}" presName="right_24_3" presStyleLbl="node1" presStyleIdx="2" presStyleCnt="6">
        <dgm:presLayoutVars>
          <dgm:bulletEnabled val="1"/>
        </dgm:presLayoutVars>
      </dgm:prSet>
      <dgm:spPr/>
    </dgm:pt>
    <dgm:pt modelId="{144FAADF-0E80-4F5D-82A8-3EC4B6F1DF5D}" type="pres">
      <dgm:prSet presAssocID="{74747CC7-59DA-434A-B99F-C3200F6AB4C3}" presName="right_24_4" presStyleLbl="node1" presStyleIdx="3" presStyleCnt="6" custAng="21586127" custScaleY="98126" custLinFactNeighborX="-88" custLinFactNeighborY="2064">
        <dgm:presLayoutVars>
          <dgm:bulletEnabled val="1"/>
        </dgm:presLayoutVars>
      </dgm:prSet>
      <dgm:spPr/>
    </dgm:pt>
    <dgm:pt modelId="{A3946584-5062-429F-8C2E-1081F793BDED}" type="pres">
      <dgm:prSet presAssocID="{74747CC7-59DA-434A-B99F-C3200F6AB4C3}" presName="left_24_1" presStyleLbl="node1" presStyleIdx="4" presStyleCnt="6">
        <dgm:presLayoutVars>
          <dgm:bulletEnabled val="1"/>
        </dgm:presLayoutVars>
      </dgm:prSet>
      <dgm:spPr/>
    </dgm:pt>
    <dgm:pt modelId="{316AD13F-2992-4BEB-B45D-7EDF366CB1E9}" type="pres">
      <dgm:prSet presAssocID="{74747CC7-59DA-434A-B99F-C3200F6AB4C3}" presName="left_24_2" presStyleLbl="node1" presStyleIdx="5" presStyleCnt="6">
        <dgm:presLayoutVars>
          <dgm:bulletEnabled val="1"/>
        </dgm:presLayoutVars>
      </dgm:prSet>
      <dgm:spPr/>
    </dgm:pt>
  </dgm:ptLst>
  <dgm:cxnLst>
    <dgm:cxn modelId="{19419314-2170-4567-BA8E-4ABB134390F9}" srcId="{298B1028-F3D1-4DF5-BCEB-E7E661DEF443}" destId="{3BCA3D9B-7CE7-4F24-9907-B1B37F28668E}" srcOrd="4" destOrd="0" parTransId="{81727A4D-2CD3-4D7E-8049-D2EC49D4C974}" sibTransId="{C2996726-BC4B-48C5-9CE2-D20C9B3B9074}"/>
    <dgm:cxn modelId="{B2AF1324-0746-41DA-972D-E25EA5EB775D}" type="presOf" srcId="{74747CC7-59DA-434A-B99F-C3200F6AB4C3}" destId="{D5BEFD90-050F-44A4-9E56-3A0853C7FC87}" srcOrd="0" destOrd="0" presId="urn:microsoft.com/office/officeart/2005/8/layout/balance1"/>
    <dgm:cxn modelId="{9A4C6E44-B5E0-433E-B069-041782663771}" type="presOf" srcId="{298B1028-F3D1-4DF5-BCEB-E7E661DEF443}" destId="{3B47FE75-CEFE-4096-839A-D46656D24DBE}" srcOrd="0" destOrd="0" presId="urn:microsoft.com/office/officeart/2005/8/layout/balance1"/>
    <dgm:cxn modelId="{A8DE1969-6B30-4AB4-9D5C-EE28E228F6C6}" srcId="{298B1028-F3D1-4DF5-BCEB-E7E661DEF443}" destId="{DEFB4BA4-F54A-4FE3-B29E-4B955548A2CD}" srcOrd="3" destOrd="0" parTransId="{0E4E133C-E953-44A7-B48D-3EFCE6C75B5E}" sibTransId="{68CA3908-CC6A-490E-8F02-5120329107A6}"/>
    <dgm:cxn modelId="{36147D6B-BF68-4919-B70F-0E21EC911345}" srcId="{74747CC7-59DA-434A-B99F-C3200F6AB4C3}" destId="{1982F649-1DB5-46C6-839C-816E815EACB1}" srcOrd="0" destOrd="0" parTransId="{869702BA-9CB7-40A7-A9EC-EF369BAB9249}" sibTransId="{9EC00405-A009-4676-931B-4D01D20BDF03}"/>
    <dgm:cxn modelId="{0E24E478-6CD0-4B0A-A6AE-0F3921E339D5}" srcId="{298B1028-F3D1-4DF5-BCEB-E7E661DEF443}" destId="{775EAC89-1B7D-4C83-BA41-68830F970046}" srcOrd="2" destOrd="0" parTransId="{4F710D85-A38C-44F5-A232-7AB9A6246A18}" sibTransId="{EB74B1F0-86F3-4B43-8C22-0FDD05A48230}"/>
    <dgm:cxn modelId="{9BE9D087-AFDE-46EE-8574-B7C677D575FB}" srcId="{298B1028-F3D1-4DF5-BCEB-E7E661DEF443}" destId="{4BF01965-2EF2-430A-904D-F467654FCEA5}" srcOrd="0" destOrd="0" parTransId="{E99C95CA-5DED-4042-BDE0-6ACA73F91FA8}" sibTransId="{BFEF3870-FC6F-4B1C-A0D1-982245C71730}"/>
    <dgm:cxn modelId="{938D948E-822D-4105-81C9-43D408ADDB14}" srcId="{298B1028-F3D1-4DF5-BCEB-E7E661DEF443}" destId="{72A09C8D-B9B6-48FF-A350-A886B06B3847}" srcOrd="1" destOrd="0" parTransId="{A2E88BAB-1B86-4E1D-84BC-4FF1E0C60386}" sibTransId="{6DAE6547-CB4C-4A16-8858-800E4119CC14}"/>
    <dgm:cxn modelId="{A7D8F98F-0126-42D9-8C38-1CDF27183DA5}" type="presOf" srcId="{4BF01965-2EF2-430A-904D-F467654FCEA5}" destId="{58F7EF62-A683-4273-B90D-4573ADB0B4CA}" srcOrd="0" destOrd="0" presId="urn:microsoft.com/office/officeart/2005/8/layout/balance1"/>
    <dgm:cxn modelId="{5C6704A0-14B2-4FB5-B52B-9905FD5FA9AA}" type="presOf" srcId="{721CF565-43EC-45E2-986A-E992E16CA1DB}" destId="{316AD13F-2992-4BEB-B45D-7EDF366CB1E9}" srcOrd="0" destOrd="0" presId="urn:microsoft.com/office/officeart/2005/8/layout/balance1"/>
    <dgm:cxn modelId="{821106B3-A79D-4313-A310-7D99E2638E0D}" type="presOf" srcId="{DEFB4BA4-F54A-4FE3-B29E-4B955548A2CD}" destId="{144FAADF-0E80-4F5D-82A8-3EC4B6F1DF5D}" srcOrd="0" destOrd="0" presId="urn:microsoft.com/office/officeart/2005/8/layout/balance1"/>
    <dgm:cxn modelId="{14D6ADBD-B797-4D3F-85C4-74B9421BCF1B}" type="presOf" srcId="{775EAC89-1B7D-4C83-BA41-68830F970046}" destId="{B7D22048-BE39-43E4-A7F5-5BB9443AEA6D}" srcOrd="0" destOrd="0" presId="urn:microsoft.com/office/officeart/2005/8/layout/balance1"/>
    <dgm:cxn modelId="{14270EDA-39E1-41A1-8BDB-B3ADC7010916}" srcId="{1982F649-1DB5-46C6-839C-816E815EACB1}" destId="{99C7C8DB-CA9B-4C25-9753-DCE85AB98BCD}" srcOrd="0" destOrd="0" parTransId="{34E70534-F0F7-4651-8E91-F62F09F3672D}" sibTransId="{8D1A4DD3-67C0-4086-81BF-5BA14B553A3C}"/>
    <dgm:cxn modelId="{B59B8FDC-4358-450A-AB1D-3FBFF6F53B3F}" srcId="{1982F649-1DB5-46C6-839C-816E815EACB1}" destId="{721CF565-43EC-45E2-986A-E992E16CA1DB}" srcOrd="1" destOrd="0" parTransId="{B5F2EECC-5233-4A20-873F-8BC6BFE9DAB4}" sibTransId="{BFD45B14-DC43-4E36-831B-DE79C5E133AB}"/>
    <dgm:cxn modelId="{70BB13DE-9BD9-469C-96B7-B1C935C0B765}" type="presOf" srcId="{72A09C8D-B9B6-48FF-A350-A886B06B3847}" destId="{4DD45C7B-ADDE-460F-8BC5-74C81B89065F}" srcOrd="0" destOrd="0" presId="urn:microsoft.com/office/officeart/2005/8/layout/balance1"/>
    <dgm:cxn modelId="{A0D7D6ED-30C2-4747-8E86-3976BF97A0F4}" type="presOf" srcId="{1982F649-1DB5-46C6-839C-816E815EACB1}" destId="{4E75C9FC-4FF4-4FEA-8ACF-BB0394D5C3EC}" srcOrd="0" destOrd="0" presId="urn:microsoft.com/office/officeart/2005/8/layout/balance1"/>
    <dgm:cxn modelId="{B45008F1-DBD2-48FA-8D28-7E2B4688BFEC}" type="presOf" srcId="{99C7C8DB-CA9B-4C25-9753-DCE85AB98BCD}" destId="{A3946584-5062-429F-8C2E-1081F793BDED}" srcOrd="0" destOrd="0" presId="urn:microsoft.com/office/officeart/2005/8/layout/balance1"/>
    <dgm:cxn modelId="{C0F97FF3-17C4-4127-8ADB-73A8E4FCD950}" srcId="{74747CC7-59DA-434A-B99F-C3200F6AB4C3}" destId="{298B1028-F3D1-4DF5-BCEB-E7E661DEF443}" srcOrd="1" destOrd="0" parTransId="{9F21A194-17EB-44A7-B281-5E434A2EDB20}" sibTransId="{E27937EC-1536-4CBC-BE4E-544AD1C6FB0D}"/>
    <dgm:cxn modelId="{F4999901-418B-4405-A199-9EB9FD157B1F}" type="presParOf" srcId="{D5BEFD90-050F-44A4-9E56-3A0853C7FC87}" destId="{2E9E403C-A258-4450-A877-8622160EA990}" srcOrd="0" destOrd="0" presId="urn:microsoft.com/office/officeart/2005/8/layout/balance1"/>
    <dgm:cxn modelId="{67EEAD6F-9D8F-437F-ADB0-10AF9723B152}" type="presParOf" srcId="{D5BEFD90-050F-44A4-9E56-3A0853C7FC87}" destId="{CAA430C5-B4C9-4F9D-B704-057DB92610D8}" srcOrd="1" destOrd="0" presId="urn:microsoft.com/office/officeart/2005/8/layout/balance1"/>
    <dgm:cxn modelId="{96A01C6E-AEA0-48BE-A846-9CFC572DEE70}" type="presParOf" srcId="{CAA430C5-B4C9-4F9D-B704-057DB92610D8}" destId="{4E75C9FC-4FF4-4FEA-8ACF-BB0394D5C3EC}" srcOrd="0" destOrd="0" presId="urn:microsoft.com/office/officeart/2005/8/layout/balance1"/>
    <dgm:cxn modelId="{718D3369-1193-4156-8390-67A37F89EEB7}" type="presParOf" srcId="{CAA430C5-B4C9-4F9D-B704-057DB92610D8}" destId="{3B47FE75-CEFE-4096-839A-D46656D24DBE}" srcOrd="1" destOrd="0" presId="urn:microsoft.com/office/officeart/2005/8/layout/balance1"/>
    <dgm:cxn modelId="{9C430783-1FBB-4ADF-B70F-A376B7260CBB}" type="presParOf" srcId="{D5BEFD90-050F-44A4-9E56-3A0853C7FC87}" destId="{B4B9C576-D195-4DA4-A993-14D58CC1F430}" srcOrd="2" destOrd="0" presId="urn:microsoft.com/office/officeart/2005/8/layout/balance1"/>
    <dgm:cxn modelId="{4AFAF95D-4B9A-49A0-82FC-9791C1DDABAB}" type="presParOf" srcId="{B4B9C576-D195-4DA4-A993-14D58CC1F430}" destId="{32F294E0-64AC-461C-A22D-3622B821F390}" srcOrd="0" destOrd="0" presId="urn:microsoft.com/office/officeart/2005/8/layout/balance1"/>
    <dgm:cxn modelId="{77D78293-4B16-44C8-A051-551428206A9B}" type="presParOf" srcId="{B4B9C576-D195-4DA4-A993-14D58CC1F430}" destId="{B503B2E5-3171-4EA0-8403-2CC70AA34C22}" srcOrd="1" destOrd="0" presId="urn:microsoft.com/office/officeart/2005/8/layout/balance1"/>
    <dgm:cxn modelId="{14B29A49-689D-47F1-966E-8D045D005791}" type="presParOf" srcId="{B4B9C576-D195-4DA4-A993-14D58CC1F430}" destId="{654E334D-1E57-46ED-B478-B9841EDDEC75}" srcOrd="2" destOrd="0" presId="urn:microsoft.com/office/officeart/2005/8/layout/balance1"/>
    <dgm:cxn modelId="{D15EB6E4-764E-4312-8CB1-06C2C8A57121}" type="presParOf" srcId="{B4B9C576-D195-4DA4-A993-14D58CC1F430}" destId="{58F7EF62-A683-4273-B90D-4573ADB0B4CA}" srcOrd="3" destOrd="0" presId="urn:microsoft.com/office/officeart/2005/8/layout/balance1"/>
    <dgm:cxn modelId="{80504285-262D-46C0-999B-3E389FF3201B}" type="presParOf" srcId="{B4B9C576-D195-4DA4-A993-14D58CC1F430}" destId="{4DD45C7B-ADDE-460F-8BC5-74C81B89065F}" srcOrd="4" destOrd="0" presId="urn:microsoft.com/office/officeart/2005/8/layout/balance1"/>
    <dgm:cxn modelId="{2080FD88-06DD-42E5-A3F9-6ABEF65939BC}" type="presParOf" srcId="{B4B9C576-D195-4DA4-A993-14D58CC1F430}" destId="{B7D22048-BE39-43E4-A7F5-5BB9443AEA6D}" srcOrd="5" destOrd="0" presId="urn:microsoft.com/office/officeart/2005/8/layout/balance1"/>
    <dgm:cxn modelId="{5BC37C3E-8F3C-428B-B32C-B94838F3FA85}" type="presParOf" srcId="{B4B9C576-D195-4DA4-A993-14D58CC1F430}" destId="{144FAADF-0E80-4F5D-82A8-3EC4B6F1DF5D}" srcOrd="6" destOrd="0" presId="urn:microsoft.com/office/officeart/2005/8/layout/balance1"/>
    <dgm:cxn modelId="{64F36429-FB51-4CF8-A985-1ED040AD3C05}" type="presParOf" srcId="{B4B9C576-D195-4DA4-A993-14D58CC1F430}" destId="{A3946584-5062-429F-8C2E-1081F793BDED}" srcOrd="7" destOrd="0" presId="urn:microsoft.com/office/officeart/2005/8/layout/balance1"/>
    <dgm:cxn modelId="{0A34E06C-573E-40FB-86E5-5D3D64273DE6}" type="presParOf" srcId="{B4B9C576-D195-4DA4-A993-14D58CC1F430}" destId="{316AD13F-2992-4BEB-B45D-7EDF366CB1E9}" srcOrd="8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934DCF7-78C1-480B-A76B-A59D6CB93E14}" type="doc">
      <dgm:prSet loTypeId="urn:microsoft.com/office/officeart/2005/8/layout/lProcess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hu-HU"/>
        </a:p>
      </dgm:t>
    </dgm:pt>
    <dgm:pt modelId="{CAAE4EFF-3DA4-4F34-BEBF-6C313CB67A30}">
      <dgm:prSet phldrT="[Szöveg]"/>
      <dgm:spPr/>
      <dgm:t>
        <a:bodyPr/>
        <a:lstStyle/>
        <a:p>
          <a:r>
            <a:rPr lang="hu-HU" dirty="0"/>
            <a:t>Iratkezelési szabályzat</a:t>
          </a:r>
        </a:p>
      </dgm:t>
    </dgm:pt>
    <dgm:pt modelId="{579669FA-2B62-4577-B1C8-FA44C03AE66C}" type="parTrans" cxnId="{F282C254-690E-44C4-8288-0361A7E2ACE2}">
      <dgm:prSet/>
      <dgm:spPr/>
      <dgm:t>
        <a:bodyPr/>
        <a:lstStyle/>
        <a:p>
          <a:endParaRPr lang="hu-HU"/>
        </a:p>
      </dgm:t>
    </dgm:pt>
    <dgm:pt modelId="{420BB178-2070-45C1-92B0-6C3A37B8A692}" type="sibTrans" cxnId="{F282C254-690E-44C4-8288-0361A7E2ACE2}">
      <dgm:prSet/>
      <dgm:spPr/>
      <dgm:t>
        <a:bodyPr/>
        <a:lstStyle/>
        <a:p>
          <a:endParaRPr lang="hu-HU"/>
        </a:p>
      </dgm:t>
    </dgm:pt>
    <dgm:pt modelId="{401ADE64-214B-45F6-AF9B-7BD7CBC607A4}">
      <dgm:prSet phldrT="[Szöveg]"/>
      <dgm:spPr/>
      <dgm:t>
        <a:bodyPr/>
        <a:lstStyle/>
        <a:p>
          <a:r>
            <a:rPr lang="hu-HU" dirty="0"/>
            <a:t>Zárható Irodák és szekrények</a:t>
          </a:r>
        </a:p>
      </dgm:t>
    </dgm:pt>
    <dgm:pt modelId="{A612D0B9-6D3C-4028-9768-1E4B47E6B606}" type="parTrans" cxnId="{3732155E-924B-4EE6-BC3B-37E545FAEAF1}">
      <dgm:prSet/>
      <dgm:spPr/>
      <dgm:t>
        <a:bodyPr/>
        <a:lstStyle/>
        <a:p>
          <a:endParaRPr lang="hu-HU"/>
        </a:p>
      </dgm:t>
    </dgm:pt>
    <dgm:pt modelId="{4AEA7411-13A0-45AA-A676-1B9CC97DBF4E}" type="sibTrans" cxnId="{3732155E-924B-4EE6-BC3B-37E545FAEAF1}">
      <dgm:prSet/>
      <dgm:spPr/>
      <dgm:t>
        <a:bodyPr/>
        <a:lstStyle/>
        <a:p>
          <a:endParaRPr lang="hu-HU"/>
        </a:p>
      </dgm:t>
    </dgm:pt>
    <dgm:pt modelId="{85BFA8DF-F399-4DE3-AB11-31EB3C37D766}">
      <dgm:prSet phldrT="[Szöveg]"/>
      <dgm:spPr/>
      <dgm:t>
        <a:bodyPr/>
        <a:lstStyle/>
        <a:p>
          <a:r>
            <a:rPr lang="hu-HU" dirty="0"/>
            <a:t>Szigorú nyilvántartás</a:t>
          </a:r>
        </a:p>
      </dgm:t>
    </dgm:pt>
    <dgm:pt modelId="{991DB002-0BF3-4C92-B52D-32A5096E17E8}" type="parTrans" cxnId="{7060BFCA-004A-4072-B59A-32B15A76C212}">
      <dgm:prSet/>
      <dgm:spPr/>
      <dgm:t>
        <a:bodyPr/>
        <a:lstStyle/>
        <a:p>
          <a:endParaRPr lang="hu-HU"/>
        </a:p>
      </dgm:t>
    </dgm:pt>
    <dgm:pt modelId="{0D8D41AF-0299-41AE-8A7F-517BAB3DBD60}" type="sibTrans" cxnId="{7060BFCA-004A-4072-B59A-32B15A76C212}">
      <dgm:prSet/>
      <dgm:spPr/>
      <dgm:t>
        <a:bodyPr/>
        <a:lstStyle/>
        <a:p>
          <a:endParaRPr lang="hu-HU"/>
        </a:p>
      </dgm:t>
    </dgm:pt>
    <dgm:pt modelId="{A29F6DEF-EBA8-416F-85DF-852C3FE8E539}">
      <dgm:prSet phldrT="[Szöveg]"/>
      <dgm:spPr/>
      <dgm:t>
        <a:bodyPr/>
        <a:lstStyle/>
        <a:p>
          <a:r>
            <a:rPr lang="hu-HU" dirty="0"/>
            <a:t>Dokumentum védelem</a:t>
          </a:r>
        </a:p>
      </dgm:t>
    </dgm:pt>
    <dgm:pt modelId="{083908B7-914A-4973-A92F-0712FAB736FD}" type="parTrans" cxnId="{8C927A17-AF6A-4D54-BB95-1E3CC294F395}">
      <dgm:prSet/>
      <dgm:spPr/>
      <dgm:t>
        <a:bodyPr/>
        <a:lstStyle/>
        <a:p>
          <a:endParaRPr lang="hu-HU"/>
        </a:p>
      </dgm:t>
    </dgm:pt>
    <dgm:pt modelId="{7BEB9BA7-589F-457D-9ECA-DDD913A8C2AF}" type="sibTrans" cxnId="{8C927A17-AF6A-4D54-BB95-1E3CC294F395}">
      <dgm:prSet/>
      <dgm:spPr/>
      <dgm:t>
        <a:bodyPr/>
        <a:lstStyle/>
        <a:p>
          <a:endParaRPr lang="hu-HU"/>
        </a:p>
      </dgm:t>
    </dgm:pt>
    <dgm:pt modelId="{3B7F2644-FA44-455D-8D2E-4F194A7FD1C1}">
      <dgm:prSet phldrT="[Szöveg]"/>
      <dgm:spPr/>
      <dgm:t>
        <a:bodyPr/>
        <a:lstStyle/>
        <a:p>
          <a:r>
            <a:rPr lang="hu-HU" dirty="0"/>
            <a:t>Felhasználó azonosítás</a:t>
          </a:r>
        </a:p>
      </dgm:t>
    </dgm:pt>
    <dgm:pt modelId="{01D72239-5C6E-486F-895E-5C6D94D46D5B}" type="parTrans" cxnId="{037ADE2A-A995-4CCD-B681-4AF8FBE95992}">
      <dgm:prSet/>
      <dgm:spPr/>
      <dgm:t>
        <a:bodyPr/>
        <a:lstStyle/>
        <a:p>
          <a:endParaRPr lang="hu-HU"/>
        </a:p>
      </dgm:t>
    </dgm:pt>
    <dgm:pt modelId="{6A96F497-AE92-4A73-8D6E-522C84726716}" type="sibTrans" cxnId="{037ADE2A-A995-4CCD-B681-4AF8FBE95992}">
      <dgm:prSet/>
      <dgm:spPr/>
      <dgm:t>
        <a:bodyPr/>
        <a:lstStyle/>
        <a:p>
          <a:endParaRPr lang="hu-HU"/>
        </a:p>
      </dgm:t>
    </dgm:pt>
    <dgm:pt modelId="{0D5B9811-D810-4ADF-AFD5-D17B059B3D96}">
      <dgm:prSet phldrT="[Szöveg]"/>
      <dgm:spPr/>
      <dgm:t>
        <a:bodyPr/>
        <a:lstStyle/>
        <a:p>
          <a:r>
            <a:rPr lang="hu-HU" dirty="0"/>
            <a:t>Log-elemzés a papír alapú dokumentum kezelésre</a:t>
          </a:r>
        </a:p>
      </dgm:t>
    </dgm:pt>
    <dgm:pt modelId="{EC806466-45DE-4CDF-92B1-D483AC1BEE05}" type="parTrans" cxnId="{4275229E-ABE8-47DE-9ED6-6B94A47B581B}">
      <dgm:prSet/>
      <dgm:spPr/>
      <dgm:t>
        <a:bodyPr/>
        <a:lstStyle/>
        <a:p>
          <a:endParaRPr lang="hu-HU"/>
        </a:p>
      </dgm:t>
    </dgm:pt>
    <dgm:pt modelId="{3D7A1D31-74B6-4BF9-9863-CD86B610B0D9}" type="sibTrans" cxnId="{4275229E-ABE8-47DE-9ED6-6B94A47B581B}">
      <dgm:prSet/>
      <dgm:spPr/>
      <dgm:t>
        <a:bodyPr/>
        <a:lstStyle/>
        <a:p>
          <a:endParaRPr lang="hu-HU"/>
        </a:p>
      </dgm:t>
    </dgm:pt>
    <dgm:pt modelId="{FE1BCE91-9883-411B-97B2-F59720C6AE25}">
      <dgm:prSet phldrT="[Szöveg]"/>
      <dgm:spPr/>
      <dgm:t>
        <a:bodyPr/>
        <a:lstStyle/>
        <a:p>
          <a:r>
            <a:rPr lang="hu-HU" dirty="0"/>
            <a:t>Digitalizálás (múltat is – </a:t>
          </a:r>
          <a:r>
            <a:rPr lang="hu-HU" dirty="0" err="1"/>
            <a:t>archíválással</a:t>
          </a:r>
          <a:r>
            <a:rPr lang="hu-HU" dirty="0"/>
            <a:t> együtt)</a:t>
          </a:r>
        </a:p>
      </dgm:t>
    </dgm:pt>
    <dgm:pt modelId="{6720ABAE-1B33-47FF-9ACF-4037D75E5CB4}" type="parTrans" cxnId="{64D8F23A-16DD-4B36-9A3B-0E2C16326286}">
      <dgm:prSet/>
      <dgm:spPr/>
      <dgm:t>
        <a:bodyPr/>
        <a:lstStyle/>
        <a:p>
          <a:endParaRPr lang="hu-HU"/>
        </a:p>
      </dgm:t>
    </dgm:pt>
    <dgm:pt modelId="{2BF52E80-FB19-4B8D-AC11-10B73F812F6F}" type="sibTrans" cxnId="{64D8F23A-16DD-4B36-9A3B-0E2C16326286}">
      <dgm:prSet/>
      <dgm:spPr/>
      <dgm:t>
        <a:bodyPr/>
        <a:lstStyle/>
        <a:p>
          <a:endParaRPr lang="hu-HU"/>
        </a:p>
      </dgm:t>
    </dgm:pt>
    <dgm:pt modelId="{433DF7C9-4A55-4E47-B84D-1A6897930650}">
      <dgm:prSet phldrT="[Szöveg]"/>
      <dgm:spPr/>
      <dgm:t>
        <a:bodyPr/>
        <a:lstStyle/>
        <a:p>
          <a:r>
            <a:rPr lang="hu-HU" dirty="0"/>
            <a:t>Folyamatkezelés</a:t>
          </a:r>
        </a:p>
      </dgm:t>
    </dgm:pt>
    <dgm:pt modelId="{D5E6A0E3-E3E5-46E5-B432-C404B203DA94}" type="parTrans" cxnId="{E0FD072D-DEEF-4E5F-8A83-1C8251639B39}">
      <dgm:prSet/>
      <dgm:spPr/>
      <dgm:t>
        <a:bodyPr/>
        <a:lstStyle/>
        <a:p>
          <a:endParaRPr lang="hu-HU"/>
        </a:p>
      </dgm:t>
    </dgm:pt>
    <dgm:pt modelId="{1D48A921-14B1-4B36-BED6-236A944E1DD1}" type="sibTrans" cxnId="{E0FD072D-DEEF-4E5F-8A83-1C8251639B39}">
      <dgm:prSet/>
      <dgm:spPr/>
      <dgm:t>
        <a:bodyPr/>
        <a:lstStyle/>
        <a:p>
          <a:endParaRPr lang="hu-HU"/>
        </a:p>
      </dgm:t>
    </dgm:pt>
    <dgm:pt modelId="{E63E8775-8BF5-4DCF-B60D-E9A11165F3E9}">
      <dgm:prSet phldrT="[Szöveg]"/>
      <dgm:spPr/>
      <dgm:t>
        <a:bodyPr/>
        <a:lstStyle/>
        <a:p>
          <a:r>
            <a:rPr lang="hu-HU" dirty="0"/>
            <a:t>Tanúsított rendszer</a:t>
          </a:r>
        </a:p>
      </dgm:t>
    </dgm:pt>
    <dgm:pt modelId="{F96C2B1C-C924-480B-AF7D-840C47AF460E}" type="parTrans" cxnId="{D3376BF5-E872-4C2C-8D12-702876E843AA}">
      <dgm:prSet/>
      <dgm:spPr/>
      <dgm:t>
        <a:bodyPr/>
        <a:lstStyle/>
        <a:p>
          <a:endParaRPr lang="hu-HU"/>
        </a:p>
      </dgm:t>
    </dgm:pt>
    <dgm:pt modelId="{FEE38F6B-628B-46E1-8027-32E4EFE54515}" type="sibTrans" cxnId="{D3376BF5-E872-4C2C-8D12-702876E843AA}">
      <dgm:prSet/>
      <dgm:spPr/>
      <dgm:t>
        <a:bodyPr/>
        <a:lstStyle/>
        <a:p>
          <a:endParaRPr lang="hu-HU"/>
        </a:p>
      </dgm:t>
    </dgm:pt>
    <dgm:pt modelId="{11CA1C0A-266B-43B1-9C73-55D211FA1C13}" type="pres">
      <dgm:prSet presAssocID="{D934DCF7-78C1-480B-A76B-A59D6CB93E14}" presName="theList" presStyleCnt="0">
        <dgm:presLayoutVars>
          <dgm:dir/>
          <dgm:animLvl val="lvl"/>
          <dgm:resizeHandles val="exact"/>
        </dgm:presLayoutVars>
      </dgm:prSet>
      <dgm:spPr/>
    </dgm:pt>
    <dgm:pt modelId="{C0AF18D7-D5E5-4AA0-A9A8-CF9C743C1658}" type="pres">
      <dgm:prSet presAssocID="{CAAE4EFF-3DA4-4F34-BEBF-6C313CB67A30}" presName="compNode" presStyleCnt="0"/>
      <dgm:spPr/>
    </dgm:pt>
    <dgm:pt modelId="{21842B95-D085-481B-998D-3DF968698CB1}" type="pres">
      <dgm:prSet presAssocID="{CAAE4EFF-3DA4-4F34-BEBF-6C313CB67A30}" presName="aNode" presStyleLbl="bgShp" presStyleIdx="0" presStyleCnt="3"/>
      <dgm:spPr/>
    </dgm:pt>
    <dgm:pt modelId="{7E9FE055-D336-494C-8072-09343D91995F}" type="pres">
      <dgm:prSet presAssocID="{CAAE4EFF-3DA4-4F34-BEBF-6C313CB67A30}" presName="textNode" presStyleLbl="bgShp" presStyleIdx="0" presStyleCnt="3"/>
      <dgm:spPr/>
    </dgm:pt>
    <dgm:pt modelId="{069B05B2-E45A-453C-899E-C15464159131}" type="pres">
      <dgm:prSet presAssocID="{CAAE4EFF-3DA4-4F34-BEBF-6C313CB67A30}" presName="compChildNode" presStyleCnt="0"/>
      <dgm:spPr/>
    </dgm:pt>
    <dgm:pt modelId="{6B647971-995D-4BE6-AA90-E862E40EC1CC}" type="pres">
      <dgm:prSet presAssocID="{CAAE4EFF-3DA4-4F34-BEBF-6C313CB67A30}" presName="theInnerList" presStyleCnt="0"/>
      <dgm:spPr/>
    </dgm:pt>
    <dgm:pt modelId="{BA63CFEF-F3E1-4F66-B45E-5A6FDAB53D8E}" type="pres">
      <dgm:prSet presAssocID="{401ADE64-214B-45F6-AF9B-7BD7CBC607A4}" presName="childNode" presStyleLbl="node1" presStyleIdx="0" presStyleCnt="6">
        <dgm:presLayoutVars>
          <dgm:bulletEnabled val="1"/>
        </dgm:presLayoutVars>
      </dgm:prSet>
      <dgm:spPr/>
    </dgm:pt>
    <dgm:pt modelId="{525D0D99-55CE-45FB-AF1D-3EC67E610720}" type="pres">
      <dgm:prSet presAssocID="{401ADE64-214B-45F6-AF9B-7BD7CBC607A4}" presName="aSpace2" presStyleCnt="0"/>
      <dgm:spPr/>
    </dgm:pt>
    <dgm:pt modelId="{1D5B5DAA-316A-46B1-AE7B-9CC0BE67A3AD}" type="pres">
      <dgm:prSet presAssocID="{85BFA8DF-F399-4DE3-AB11-31EB3C37D766}" presName="childNode" presStyleLbl="node1" presStyleIdx="1" presStyleCnt="6">
        <dgm:presLayoutVars>
          <dgm:bulletEnabled val="1"/>
        </dgm:presLayoutVars>
      </dgm:prSet>
      <dgm:spPr/>
    </dgm:pt>
    <dgm:pt modelId="{5B5D1D58-FFFC-4876-9BE2-79CFF1C5261F}" type="pres">
      <dgm:prSet presAssocID="{CAAE4EFF-3DA4-4F34-BEBF-6C313CB67A30}" presName="aSpace" presStyleCnt="0"/>
      <dgm:spPr/>
    </dgm:pt>
    <dgm:pt modelId="{BA1548CB-2E59-4822-B92E-78B8D1462C3E}" type="pres">
      <dgm:prSet presAssocID="{A29F6DEF-EBA8-416F-85DF-852C3FE8E539}" presName="compNode" presStyleCnt="0"/>
      <dgm:spPr/>
    </dgm:pt>
    <dgm:pt modelId="{2C695915-773B-4C89-96DE-2B3EBECEC9C3}" type="pres">
      <dgm:prSet presAssocID="{A29F6DEF-EBA8-416F-85DF-852C3FE8E539}" presName="aNode" presStyleLbl="bgShp" presStyleIdx="1" presStyleCnt="3"/>
      <dgm:spPr/>
    </dgm:pt>
    <dgm:pt modelId="{448C2C41-D6C0-489A-8242-BE9E8C5FC299}" type="pres">
      <dgm:prSet presAssocID="{A29F6DEF-EBA8-416F-85DF-852C3FE8E539}" presName="textNode" presStyleLbl="bgShp" presStyleIdx="1" presStyleCnt="3"/>
      <dgm:spPr/>
    </dgm:pt>
    <dgm:pt modelId="{A392FA3E-4D5A-4D97-AFE7-2697579F3FFC}" type="pres">
      <dgm:prSet presAssocID="{A29F6DEF-EBA8-416F-85DF-852C3FE8E539}" presName="compChildNode" presStyleCnt="0"/>
      <dgm:spPr/>
    </dgm:pt>
    <dgm:pt modelId="{8B7A2CF9-224E-4B14-B3B5-7DB5AEA4B50F}" type="pres">
      <dgm:prSet presAssocID="{A29F6DEF-EBA8-416F-85DF-852C3FE8E539}" presName="theInnerList" presStyleCnt="0"/>
      <dgm:spPr/>
    </dgm:pt>
    <dgm:pt modelId="{57ECE4DD-76B1-4BA7-92EE-40AE5F9392F7}" type="pres">
      <dgm:prSet presAssocID="{3B7F2644-FA44-455D-8D2E-4F194A7FD1C1}" presName="childNode" presStyleLbl="node1" presStyleIdx="2" presStyleCnt="6">
        <dgm:presLayoutVars>
          <dgm:bulletEnabled val="1"/>
        </dgm:presLayoutVars>
      </dgm:prSet>
      <dgm:spPr/>
    </dgm:pt>
    <dgm:pt modelId="{23E164AB-25BF-48F7-B798-604412892496}" type="pres">
      <dgm:prSet presAssocID="{3B7F2644-FA44-455D-8D2E-4F194A7FD1C1}" presName="aSpace2" presStyleCnt="0"/>
      <dgm:spPr/>
    </dgm:pt>
    <dgm:pt modelId="{E57CAADC-9299-400F-9BE5-EAF19C5ACAF0}" type="pres">
      <dgm:prSet presAssocID="{0D5B9811-D810-4ADF-AFD5-D17B059B3D96}" presName="childNode" presStyleLbl="node1" presStyleIdx="3" presStyleCnt="6">
        <dgm:presLayoutVars>
          <dgm:bulletEnabled val="1"/>
        </dgm:presLayoutVars>
      </dgm:prSet>
      <dgm:spPr/>
    </dgm:pt>
    <dgm:pt modelId="{8ADE417B-F531-4F3A-9AAA-B5577866F228}" type="pres">
      <dgm:prSet presAssocID="{A29F6DEF-EBA8-416F-85DF-852C3FE8E539}" presName="aSpace" presStyleCnt="0"/>
      <dgm:spPr/>
    </dgm:pt>
    <dgm:pt modelId="{9658F873-3E0F-4C75-8B38-8E1999F86E11}" type="pres">
      <dgm:prSet presAssocID="{FE1BCE91-9883-411B-97B2-F59720C6AE25}" presName="compNode" presStyleCnt="0"/>
      <dgm:spPr/>
    </dgm:pt>
    <dgm:pt modelId="{A11A03C6-DF80-4112-9661-D84F7E0D3A7B}" type="pres">
      <dgm:prSet presAssocID="{FE1BCE91-9883-411B-97B2-F59720C6AE25}" presName="aNode" presStyleLbl="bgShp" presStyleIdx="2" presStyleCnt="3"/>
      <dgm:spPr/>
    </dgm:pt>
    <dgm:pt modelId="{3EB675F2-1C28-41AF-8A20-9FC4BAD3B80D}" type="pres">
      <dgm:prSet presAssocID="{FE1BCE91-9883-411B-97B2-F59720C6AE25}" presName="textNode" presStyleLbl="bgShp" presStyleIdx="2" presStyleCnt="3"/>
      <dgm:spPr/>
    </dgm:pt>
    <dgm:pt modelId="{2FEA66C7-AFEB-4977-A0DA-864779AEED0B}" type="pres">
      <dgm:prSet presAssocID="{FE1BCE91-9883-411B-97B2-F59720C6AE25}" presName="compChildNode" presStyleCnt="0"/>
      <dgm:spPr/>
    </dgm:pt>
    <dgm:pt modelId="{6284CEA8-DD33-4F2F-9DA6-5C47402BE992}" type="pres">
      <dgm:prSet presAssocID="{FE1BCE91-9883-411B-97B2-F59720C6AE25}" presName="theInnerList" presStyleCnt="0"/>
      <dgm:spPr/>
    </dgm:pt>
    <dgm:pt modelId="{0C331F94-8336-467E-8422-C2F479B52C5D}" type="pres">
      <dgm:prSet presAssocID="{433DF7C9-4A55-4E47-B84D-1A6897930650}" presName="childNode" presStyleLbl="node1" presStyleIdx="4" presStyleCnt="6">
        <dgm:presLayoutVars>
          <dgm:bulletEnabled val="1"/>
        </dgm:presLayoutVars>
      </dgm:prSet>
      <dgm:spPr/>
    </dgm:pt>
    <dgm:pt modelId="{12467D5C-35B0-4410-814A-7C84AC1BB7F2}" type="pres">
      <dgm:prSet presAssocID="{433DF7C9-4A55-4E47-B84D-1A6897930650}" presName="aSpace2" presStyleCnt="0"/>
      <dgm:spPr/>
    </dgm:pt>
    <dgm:pt modelId="{EFB0AD98-6C32-486C-B30E-EC36B6EE6B19}" type="pres">
      <dgm:prSet presAssocID="{E63E8775-8BF5-4DCF-B60D-E9A11165F3E9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26069B0D-ACCC-405E-9F28-42430976F627}" type="presOf" srcId="{0D5B9811-D810-4ADF-AFD5-D17B059B3D96}" destId="{E57CAADC-9299-400F-9BE5-EAF19C5ACAF0}" srcOrd="0" destOrd="0" presId="urn:microsoft.com/office/officeart/2005/8/layout/lProcess2"/>
    <dgm:cxn modelId="{8C927A17-AF6A-4D54-BB95-1E3CC294F395}" srcId="{D934DCF7-78C1-480B-A76B-A59D6CB93E14}" destId="{A29F6DEF-EBA8-416F-85DF-852C3FE8E539}" srcOrd="1" destOrd="0" parTransId="{083908B7-914A-4973-A92F-0712FAB736FD}" sibTransId="{7BEB9BA7-589F-457D-9ECA-DDD913A8C2AF}"/>
    <dgm:cxn modelId="{F9EA4E20-4136-42BC-85F4-7C9445F02316}" type="presOf" srcId="{3B7F2644-FA44-455D-8D2E-4F194A7FD1C1}" destId="{57ECE4DD-76B1-4BA7-92EE-40AE5F9392F7}" srcOrd="0" destOrd="0" presId="urn:microsoft.com/office/officeart/2005/8/layout/lProcess2"/>
    <dgm:cxn modelId="{0E1B5F24-3B99-431D-AB9B-A1CC9E2A4690}" type="presOf" srcId="{85BFA8DF-F399-4DE3-AB11-31EB3C37D766}" destId="{1D5B5DAA-316A-46B1-AE7B-9CC0BE67A3AD}" srcOrd="0" destOrd="0" presId="urn:microsoft.com/office/officeart/2005/8/layout/lProcess2"/>
    <dgm:cxn modelId="{EBDE6F2A-6F0D-4A8A-B12E-22B8416D1C1C}" type="presOf" srcId="{CAAE4EFF-3DA4-4F34-BEBF-6C313CB67A30}" destId="{21842B95-D085-481B-998D-3DF968698CB1}" srcOrd="0" destOrd="0" presId="urn:microsoft.com/office/officeart/2005/8/layout/lProcess2"/>
    <dgm:cxn modelId="{037ADE2A-A995-4CCD-B681-4AF8FBE95992}" srcId="{A29F6DEF-EBA8-416F-85DF-852C3FE8E539}" destId="{3B7F2644-FA44-455D-8D2E-4F194A7FD1C1}" srcOrd="0" destOrd="0" parTransId="{01D72239-5C6E-486F-895E-5C6D94D46D5B}" sibTransId="{6A96F497-AE92-4A73-8D6E-522C84726716}"/>
    <dgm:cxn modelId="{E0FD072D-DEEF-4E5F-8A83-1C8251639B39}" srcId="{FE1BCE91-9883-411B-97B2-F59720C6AE25}" destId="{433DF7C9-4A55-4E47-B84D-1A6897930650}" srcOrd="0" destOrd="0" parTransId="{D5E6A0E3-E3E5-46E5-B432-C404B203DA94}" sibTransId="{1D48A921-14B1-4B36-BED6-236A944E1DD1}"/>
    <dgm:cxn modelId="{59865534-25D2-4C33-ACA5-2B053C422E11}" type="presOf" srcId="{401ADE64-214B-45F6-AF9B-7BD7CBC607A4}" destId="{BA63CFEF-F3E1-4F66-B45E-5A6FDAB53D8E}" srcOrd="0" destOrd="0" presId="urn:microsoft.com/office/officeart/2005/8/layout/lProcess2"/>
    <dgm:cxn modelId="{64D8F23A-16DD-4B36-9A3B-0E2C16326286}" srcId="{D934DCF7-78C1-480B-A76B-A59D6CB93E14}" destId="{FE1BCE91-9883-411B-97B2-F59720C6AE25}" srcOrd="2" destOrd="0" parTransId="{6720ABAE-1B33-47FF-9ACF-4037D75E5CB4}" sibTransId="{2BF52E80-FB19-4B8D-AC11-10B73F812F6F}"/>
    <dgm:cxn modelId="{3732155E-924B-4EE6-BC3B-37E545FAEAF1}" srcId="{CAAE4EFF-3DA4-4F34-BEBF-6C313CB67A30}" destId="{401ADE64-214B-45F6-AF9B-7BD7CBC607A4}" srcOrd="0" destOrd="0" parTransId="{A612D0B9-6D3C-4028-9768-1E4B47E6B606}" sibTransId="{4AEA7411-13A0-45AA-A676-1B9CC97DBF4E}"/>
    <dgm:cxn modelId="{F282C254-690E-44C4-8288-0361A7E2ACE2}" srcId="{D934DCF7-78C1-480B-A76B-A59D6CB93E14}" destId="{CAAE4EFF-3DA4-4F34-BEBF-6C313CB67A30}" srcOrd="0" destOrd="0" parTransId="{579669FA-2B62-4577-B1C8-FA44C03AE66C}" sibTransId="{420BB178-2070-45C1-92B0-6C3A37B8A692}"/>
    <dgm:cxn modelId="{84912D76-E991-42F6-BCE5-C0C94F3A7E5A}" type="presOf" srcId="{FE1BCE91-9883-411B-97B2-F59720C6AE25}" destId="{3EB675F2-1C28-41AF-8A20-9FC4BAD3B80D}" srcOrd="1" destOrd="0" presId="urn:microsoft.com/office/officeart/2005/8/layout/lProcess2"/>
    <dgm:cxn modelId="{BA5EB685-78CA-49F2-9FB5-CA572785E9D6}" type="presOf" srcId="{D934DCF7-78C1-480B-A76B-A59D6CB93E14}" destId="{11CA1C0A-266B-43B1-9C73-55D211FA1C13}" srcOrd="0" destOrd="0" presId="urn:microsoft.com/office/officeart/2005/8/layout/lProcess2"/>
    <dgm:cxn modelId="{4275229E-ABE8-47DE-9ED6-6B94A47B581B}" srcId="{A29F6DEF-EBA8-416F-85DF-852C3FE8E539}" destId="{0D5B9811-D810-4ADF-AFD5-D17B059B3D96}" srcOrd="1" destOrd="0" parTransId="{EC806466-45DE-4CDF-92B1-D483AC1BEE05}" sibTransId="{3D7A1D31-74B6-4BF9-9863-CD86B610B0D9}"/>
    <dgm:cxn modelId="{70757CA0-1B77-4DAD-904D-30D861F98580}" type="presOf" srcId="{FE1BCE91-9883-411B-97B2-F59720C6AE25}" destId="{A11A03C6-DF80-4112-9661-D84F7E0D3A7B}" srcOrd="0" destOrd="0" presId="urn:microsoft.com/office/officeart/2005/8/layout/lProcess2"/>
    <dgm:cxn modelId="{668CBEC5-B55B-4E8C-BB15-4FF36DA05A13}" type="presOf" srcId="{A29F6DEF-EBA8-416F-85DF-852C3FE8E539}" destId="{2C695915-773B-4C89-96DE-2B3EBECEC9C3}" srcOrd="0" destOrd="0" presId="urn:microsoft.com/office/officeart/2005/8/layout/lProcess2"/>
    <dgm:cxn modelId="{7060BFCA-004A-4072-B59A-32B15A76C212}" srcId="{CAAE4EFF-3DA4-4F34-BEBF-6C313CB67A30}" destId="{85BFA8DF-F399-4DE3-AB11-31EB3C37D766}" srcOrd="1" destOrd="0" parTransId="{991DB002-0BF3-4C92-B52D-32A5096E17E8}" sibTransId="{0D8D41AF-0299-41AE-8A7F-517BAB3DBD60}"/>
    <dgm:cxn modelId="{7EC668CB-ADFF-4ACE-97B0-57A36396AC0B}" type="presOf" srcId="{E63E8775-8BF5-4DCF-B60D-E9A11165F3E9}" destId="{EFB0AD98-6C32-486C-B30E-EC36B6EE6B19}" srcOrd="0" destOrd="0" presId="urn:microsoft.com/office/officeart/2005/8/layout/lProcess2"/>
    <dgm:cxn modelId="{E96D2FE4-F326-485D-A95F-3F05AA5675DE}" type="presOf" srcId="{433DF7C9-4A55-4E47-B84D-1A6897930650}" destId="{0C331F94-8336-467E-8422-C2F479B52C5D}" srcOrd="0" destOrd="0" presId="urn:microsoft.com/office/officeart/2005/8/layout/lProcess2"/>
    <dgm:cxn modelId="{DD4C05F3-5B3C-40B2-8F2C-0606E489006D}" type="presOf" srcId="{A29F6DEF-EBA8-416F-85DF-852C3FE8E539}" destId="{448C2C41-D6C0-489A-8242-BE9E8C5FC299}" srcOrd="1" destOrd="0" presId="urn:microsoft.com/office/officeart/2005/8/layout/lProcess2"/>
    <dgm:cxn modelId="{D3376BF5-E872-4C2C-8D12-702876E843AA}" srcId="{FE1BCE91-9883-411B-97B2-F59720C6AE25}" destId="{E63E8775-8BF5-4DCF-B60D-E9A11165F3E9}" srcOrd="1" destOrd="0" parTransId="{F96C2B1C-C924-480B-AF7D-840C47AF460E}" sibTransId="{FEE38F6B-628B-46E1-8027-32E4EFE54515}"/>
    <dgm:cxn modelId="{595855F6-55A0-4B34-B9D6-27FCED5F67A1}" type="presOf" srcId="{CAAE4EFF-3DA4-4F34-BEBF-6C313CB67A30}" destId="{7E9FE055-D336-494C-8072-09343D91995F}" srcOrd="1" destOrd="0" presId="urn:microsoft.com/office/officeart/2005/8/layout/lProcess2"/>
    <dgm:cxn modelId="{530200C7-2A4B-4884-8070-7456C226D36B}" type="presParOf" srcId="{11CA1C0A-266B-43B1-9C73-55D211FA1C13}" destId="{C0AF18D7-D5E5-4AA0-A9A8-CF9C743C1658}" srcOrd="0" destOrd="0" presId="urn:microsoft.com/office/officeart/2005/8/layout/lProcess2"/>
    <dgm:cxn modelId="{EB45F3C4-1930-4D38-93F0-055376F6D1DA}" type="presParOf" srcId="{C0AF18D7-D5E5-4AA0-A9A8-CF9C743C1658}" destId="{21842B95-D085-481B-998D-3DF968698CB1}" srcOrd="0" destOrd="0" presId="urn:microsoft.com/office/officeart/2005/8/layout/lProcess2"/>
    <dgm:cxn modelId="{3AD732A0-425A-4955-81DE-C4CE6B6C3F4C}" type="presParOf" srcId="{C0AF18D7-D5E5-4AA0-A9A8-CF9C743C1658}" destId="{7E9FE055-D336-494C-8072-09343D91995F}" srcOrd="1" destOrd="0" presId="urn:microsoft.com/office/officeart/2005/8/layout/lProcess2"/>
    <dgm:cxn modelId="{EC4544E8-08BE-457A-9007-249A9CD07B04}" type="presParOf" srcId="{C0AF18D7-D5E5-4AA0-A9A8-CF9C743C1658}" destId="{069B05B2-E45A-453C-899E-C15464159131}" srcOrd="2" destOrd="0" presId="urn:microsoft.com/office/officeart/2005/8/layout/lProcess2"/>
    <dgm:cxn modelId="{746D54BC-2CA9-4FFB-A461-701FC2C2EF9B}" type="presParOf" srcId="{069B05B2-E45A-453C-899E-C15464159131}" destId="{6B647971-995D-4BE6-AA90-E862E40EC1CC}" srcOrd="0" destOrd="0" presId="urn:microsoft.com/office/officeart/2005/8/layout/lProcess2"/>
    <dgm:cxn modelId="{E1A8D93F-E577-4BA3-8983-D0DD9F540997}" type="presParOf" srcId="{6B647971-995D-4BE6-AA90-E862E40EC1CC}" destId="{BA63CFEF-F3E1-4F66-B45E-5A6FDAB53D8E}" srcOrd="0" destOrd="0" presId="urn:microsoft.com/office/officeart/2005/8/layout/lProcess2"/>
    <dgm:cxn modelId="{58386435-1F62-4A9A-9DA1-6BCD1CA377B6}" type="presParOf" srcId="{6B647971-995D-4BE6-AA90-E862E40EC1CC}" destId="{525D0D99-55CE-45FB-AF1D-3EC67E610720}" srcOrd="1" destOrd="0" presId="urn:microsoft.com/office/officeart/2005/8/layout/lProcess2"/>
    <dgm:cxn modelId="{CECFA77D-BCEC-4DD0-9467-49977A91402A}" type="presParOf" srcId="{6B647971-995D-4BE6-AA90-E862E40EC1CC}" destId="{1D5B5DAA-316A-46B1-AE7B-9CC0BE67A3AD}" srcOrd="2" destOrd="0" presId="urn:microsoft.com/office/officeart/2005/8/layout/lProcess2"/>
    <dgm:cxn modelId="{DD2C5006-4BDE-49C4-93B7-DA2A1FEA0C56}" type="presParOf" srcId="{11CA1C0A-266B-43B1-9C73-55D211FA1C13}" destId="{5B5D1D58-FFFC-4876-9BE2-79CFF1C5261F}" srcOrd="1" destOrd="0" presId="urn:microsoft.com/office/officeart/2005/8/layout/lProcess2"/>
    <dgm:cxn modelId="{254BD2C1-5C5D-4305-941C-BB030E4846C7}" type="presParOf" srcId="{11CA1C0A-266B-43B1-9C73-55D211FA1C13}" destId="{BA1548CB-2E59-4822-B92E-78B8D1462C3E}" srcOrd="2" destOrd="0" presId="urn:microsoft.com/office/officeart/2005/8/layout/lProcess2"/>
    <dgm:cxn modelId="{46DC4113-4059-4CD1-9AA6-35BCAF2F6E21}" type="presParOf" srcId="{BA1548CB-2E59-4822-B92E-78B8D1462C3E}" destId="{2C695915-773B-4C89-96DE-2B3EBECEC9C3}" srcOrd="0" destOrd="0" presId="urn:microsoft.com/office/officeart/2005/8/layout/lProcess2"/>
    <dgm:cxn modelId="{7F4E666C-DFA0-4A66-BEF7-8AEF47498DB7}" type="presParOf" srcId="{BA1548CB-2E59-4822-B92E-78B8D1462C3E}" destId="{448C2C41-D6C0-489A-8242-BE9E8C5FC299}" srcOrd="1" destOrd="0" presId="urn:microsoft.com/office/officeart/2005/8/layout/lProcess2"/>
    <dgm:cxn modelId="{38C9F27C-61BC-4796-A3A8-C4818068F922}" type="presParOf" srcId="{BA1548CB-2E59-4822-B92E-78B8D1462C3E}" destId="{A392FA3E-4D5A-4D97-AFE7-2697579F3FFC}" srcOrd="2" destOrd="0" presId="urn:microsoft.com/office/officeart/2005/8/layout/lProcess2"/>
    <dgm:cxn modelId="{17B3811B-3E86-4ED3-BE95-6D3BAE1889EE}" type="presParOf" srcId="{A392FA3E-4D5A-4D97-AFE7-2697579F3FFC}" destId="{8B7A2CF9-224E-4B14-B3B5-7DB5AEA4B50F}" srcOrd="0" destOrd="0" presId="urn:microsoft.com/office/officeart/2005/8/layout/lProcess2"/>
    <dgm:cxn modelId="{9DE8152C-0791-45D8-9F0A-7E8345903252}" type="presParOf" srcId="{8B7A2CF9-224E-4B14-B3B5-7DB5AEA4B50F}" destId="{57ECE4DD-76B1-4BA7-92EE-40AE5F9392F7}" srcOrd="0" destOrd="0" presId="urn:microsoft.com/office/officeart/2005/8/layout/lProcess2"/>
    <dgm:cxn modelId="{5F5198E7-5C10-4ABB-AC1C-8F26FAB45E5E}" type="presParOf" srcId="{8B7A2CF9-224E-4B14-B3B5-7DB5AEA4B50F}" destId="{23E164AB-25BF-48F7-B798-604412892496}" srcOrd="1" destOrd="0" presId="urn:microsoft.com/office/officeart/2005/8/layout/lProcess2"/>
    <dgm:cxn modelId="{38460647-D3BE-444B-9933-50E18D22C115}" type="presParOf" srcId="{8B7A2CF9-224E-4B14-B3B5-7DB5AEA4B50F}" destId="{E57CAADC-9299-400F-9BE5-EAF19C5ACAF0}" srcOrd="2" destOrd="0" presId="urn:microsoft.com/office/officeart/2005/8/layout/lProcess2"/>
    <dgm:cxn modelId="{6A117EF1-2090-4D62-80FF-DD798C577922}" type="presParOf" srcId="{11CA1C0A-266B-43B1-9C73-55D211FA1C13}" destId="{8ADE417B-F531-4F3A-9AAA-B5577866F228}" srcOrd="3" destOrd="0" presId="urn:microsoft.com/office/officeart/2005/8/layout/lProcess2"/>
    <dgm:cxn modelId="{9F502EDA-4F82-4DA3-A6A7-50AA9F49D136}" type="presParOf" srcId="{11CA1C0A-266B-43B1-9C73-55D211FA1C13}" destId="{9658F873-3E0F-4C75-8B38-8E1999F86E11}" srcOrd="4" destOrd="0" presId="urn:microsoft.com/office/officeart/2005/8/layout/lProcess2"/>
    <dgm:cxn modelId="{97C1C666-621C-4C56-AEA5-EE837D9660E7}" type="presParOf" srcId="{9658F873-3E0F-4C75-8B38-8E1999F86E11}" destId="{A11A03C6-DF80-4112-9661-D84F7E0D3A7B}" srcOrd="0" destOrd="0" presId="urn:microsoft.com/office/officeart/2005/8/layout/lProcess2"/>
    <dgm:cxn modelId="{1B1C8E86-8A87-48B1-8B22-B7D87A37FF2B}" type="presParOf" srcId="{9658F873-3E0F-4C75-8B38-8E1999F86E11}" destId="{3EB675F2-1C28-41AF-8A20-9FC4BAD3B80D}" srcOrd="1" destOrd="0" presId="urn:microsoft.com/office/officeart/2005/8/layout/lProcess2"/>
    <dgm:cxn modelId="{A80FCB14-4E9E-4034-8D50-4FB2AE3D6D82}" type="presParOf" srcId="{9658F873-3E0F-4C75-8B38-8E1999F86E11}" destId="{2FEA66C7-AFEB-4977-A0DA-864779AEED0B}" srcOrd="2" destOrd="0" presId="urn:microsoft.com/office/officeart/2005/8/layout/lProcess2"/>
    <dgm:cxn modelId="{F523F773-E739-4F15-8E45-26B3EB245E1E}" type="presParOf" srcId="{2FEA66C7-AFEB-4977-A0DA-864779AEED0B}" destId="{6284CEA8-DD33-4F2F-9DA6-5C47402BE992}" srcOrd="0" destOrd="0" presId="urn:microsoft.com/office/officeart/2005/8/layout/lProcess2"/>
    <dgm:cxn modelId="{B283D81D-D4C5-4E8F-BDF6-80AAA7F46A7F}" type="presParOf" srcId="{6284CEA8-DD33-4F2F-9DA6-5C47402BE992}" destId="{0C331F94-8336-467E-8422-C2F479B52C5D}" srcOrd="0" destOrd="0" presId="urn:microsoft.com/office/officeart/2005/8/layout/lProcess2"/>
    <dgm:cxn modelId="{E6087014-F769-450A-858B-C40081264E60}" type="presParOf" srcId="{6284CEA8-DD33-4F2F-9DA6-5C47402BE992}" destId="{12467D5C-35B0-4410-814A-7C84AC1BB7F2}" srcOrd="1" destOrd="0" presId="urn:microsoft.com/office/officeart/2005/8/layout/lProcess2"/>
    <dgm:cxn modelId="{0552E3F1-6C3A-415C-A174-1A6A4519BA1D}" type="presParOf" srcId="{6284CEA8-DD33-4F2F-9DA6-5C47402BE992}" destId="{EFB0AD98-6C32-486C-B30E-EC36B6EE6B19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2A7BC48-0B9C-4F9B-B692-7F57101FA1A2}" type="doc">
      <dgm:prSet loTypeId="urn:microsoft.com/office/officeart/2005/8/layout/funnel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hu-HU"/>
        </a:p>
      </dgm:t>
    </dgm:pt>
    <dgm:pt modelId="{19B430C5-9570-4323-86F5-EE2705D5E032}">
      <dgm:prSet phldrT="[Szöveg]"/>
      <dgm:spPr/>
      <dgm:t>
        <a:bodyPr/>
        <a:lstStyle/>
        <a:p>
          <a:r>
            <a:rPr lang="hu-HU" dirty="0"/>
            <a:t>Munkalap</a:t>
          </a:r>
        </a:p>
      </dgm:t>
    </dgm:pt>
    <dgm:pt modelId="{425B38E9-67B6-4653-9403-39647793553E}" type="parTrans" cxnId="{47C3D647-EC6A-4667-8E46-8C06EC1B800F}">
      <dgm:prSet/>
      <dgm:spPr/>
      <dgm:t>
        <a:bodyPr/>
        <a:lstStyle/>
        <a:p>
          <a:endParaRPr lang="hu-HU"/>
        </a:p>
      </dgm:t>
    </dgm:pt>
    <dgm:pt modelId="{2189F3F3-C0A7-4B93-BFDC-FC35013D76CE}" type="sibTrans" cxnId="{47C3D647-EC6A-4667-8E46-8C06EC1B800F}">
      <dgm:prSet/>
      <dgm:spPr/>
      <dgm:t>
        <a:bodyPr/>
        <a:lstStyle/>
        <a:p>
          <a:endParaRPr lang="hu-HU"/>
        </a:p>
      </dgm:t>
    </dgm:pt>
    <dgm:pt modelId="{B50C05EE-78E6-41FF-BCBA-35E10BF33EA1}">
      <dgm:prSet phldrT="[Szöveg]"/>
      <dgm:spPr/>
      <dgm:t>
        <a:bodyPr/>
        <a:lstStyle/>
        <a:p>
          <a:r>
            <a:rPr lang="hu-HU" dirty="0"/>
            <a:t>Szerződés</a:t>
          </a:r>
        </a:p>
      </dgm:t>
    </dgm:pt>
    <dgm:pt modelId="{999C299E-6D1A-4EE1-B9CD-E182949E1073}" type="parTrans" cxnId="{1B61BF48-72FF-48CD-9D05-251E15ADEA21}">
      <dgm:prSet/>
      <dgm:spPr/>
      <dgm:t>
        <a:bodyPr/>
        <a:lstStyle/>
        <a:p>
          <a:endParaRPr lang="hu-HU"/>
        </a:p>
      </dgm:t>
    </dgm:pt>
    <dgm:pt modelId="{92C93628-19A3-47DF-9908-393DA01C4353}" type="sibTrans" cxnId="{1B61BF48-72FF-48CD-9D05-251E15ADEA21}">
      <dgm:prSet/>
      <dgm:spPr/>
      <dgm:t>
        <a:bodyPr/>
        <a:lstStyle/>
        <a:p>
          <a:endParaRPr lang="hu-HU"/>
        </a:p>
      </dgm:t>
    </dgm:pt>
    <dgm:pt modelId="{F766B7B9-36DB-47CE-85B0-9C3A8F011F9E}">
      <dgm:prSet phldrT="[Szöveg]"/>
      <dgm:spPr/>
      <dgm:t>
        <a:bodyPr/>
        <a:lstStyle/>
        <a:p>
          <a:r>
            <a:rPr lang="hu-HU" dirty="0"/>
            <a:t>Garanciajegy</a:t>
          </a:r>
        </a:p>
      </dgm:t>
    </dgm:pt>
    <dgm:pt modelId="{1269CEDE-2C50-462E-A873-749F0D27666B}" type="parTrans" cxnId="{F5A5B2B8-8B62-4684-AF3E-0FAE6EB1BC37}">
      <dgm:prSet/>
      <dgm:spPr/>
      <dgm:t>
        <a:bodyPr/>
        <a:lstStyle/>
        <a:p>
          <a:endParaRPr lang="hu-HU"/>
        </a:p>
      </dgm:t>
    </dgm:pt>
    <dgm:pt modelId="{28524139-5926-4EF2-8DCA-DA09EF590468}" type="sibTrans" cxnId="{F5A5B2B8-8B62-4684-AF3E-0FAE6EB1BC37}">
      <dgm:prSet/>
      <dgm:spPr/>
      <dgm:t>
        <a:bodyPr/>
        <a:lstStyle/>
        <a:p>
          <a:endParaRPr lang="hu-HU"/>
        </a:p>
      </dgm:t>
    </dgm:pt>
    <dgm:pt modelId="{ACEC2096-E10C-4289-A348-B18AA469E31B}">
      <dgm:prSet phldrT="[Szöveg]"/>
      <dgm:spPr/>
      <dgm:t>
        <a:bodyPr/>
        <a:lstStyle/>
        <a:p>
          <a:r>
            <a:rPr lang="hu-HU" dirty="0"/>
            <a:t>Ügykezelő/folyamatkezelő</a:t>
          </a:r>
        </a:p>
      </dgm:t>
    </dgm:pt>
    <dgm:pt modelId="{879FF5D7-389A-4351-80AC-6D199EB7B6BC}" type="parTrans" cxnId="{522A1479-B6CB-49CA-AACE-6D0DB775FCBF}">
      <dgm:prSet/>
      <dgm:spPr/>
      <dgm:t>
        <a:bodyPr/>
        <a:lstStyle/>
        <a:p>
          <a:endParaRPr lang="hu-HU"/>
        </a:p>
      </dgm:t>
    </dgm:pt>
    <dgm:pt modelId="{A95329ED-76F3-4EF8-BDB9-38C7331CDE60}" type="sibTrans" cxnId="{522A1479-B6CB-49CA-AACE-6D0DB775FCBF}">
      <dgm:prSet/>
      <dgm:spPr/>
      <dgm:t>
        <a:bodyPr/>
        <a:lstStyle/>
        <a:p>
          <a:endParaRPr lang="hu-HU"/>
        </a:p>
      </dgm:t>
    </dgm:pt>
    <dgm:pt modelId="{7542BC99-FF33-498E-A038-EA3AB0B9BB1F}" type="pres">
      <dgm:prSet presAssocID="{22A7BC48-0B9C-4F9B-B692-7F57101FA1A2}" presName="Name0" presStyleCnt="0">
        <dgm:presLayoutVars>
          <dgm:chMax val="4"/>
          <dgm:resizeHandles val="exact"/>
        </dgm:presLayoutVars>
      </dgm:prSet>
      <dgm:spPr/>
    </dgm:pt>
    <dgm:pt modelId="{91E1FB5C-7C14-49E4-B913-36F8FAE0FA9B}" type="pres">
      <dgm:prSet presAssocID="{22A7BC48-0B9C-4F9B-B692-7F57101FA1A2}" presName="ellipse" presStyleLbl="trBgShp" presStyleIdx="0" presStyleCnt="1"/>
      <dgm:spPr/>
    </dgm:pt>
    <dgm:pt modelId="{C0DF51E4-3AB1-4593-B9F1-1F8D2CB93985}" type="pres">
      <dgm:prSet presAssocID="{22A7BC48-0B9C-4F9B-B692-7F57101FA1A2}" presName="arrow1" presStyleLbl="fgShp" presStyleIdx="0" presStyleCnt="1" custLinFactNeighborX="-9125" custLinFactNeighborY="6801"/>
      <dgm:spPr/>
    </dgm:pt>
    <dgm:pt modelId="{42DF9ABA-88D2-48CD-A042-1BB6DAC596AE}" type="pres">
      <dgm:prSet presAssocID="{22A7BC48-0B9C-4F9B-B692-7F57101FA1A2}" presName="rectangle" presStyleLbl="revTx" presStyleIdx="0" presStyleCnt="1" custLinFactNeighborX="-3662" custLinFactNeighborY="-7125">
        <dgm:presLayoutVars>
          <dgm:bulletEnabled val="1"/>
        </dgm:presLayoutVars>
      </dgm:prSet>
      <dgm:spPr/>
    </dgm:pt>
    <dgm:pt modelId="{4C3F21E8-BB30-4AEA-B152-37057852777E}" type="pres">
      <dgm:prSet presAssocID="{B50C05EE-78E6-41FF-BCBA-35E10BF33EA1}" presName="item1" presStyleLbl="node1" presStyleIdx="0" presStyleCnt="3">
        <dgm:presLayoutVars>
          <dgm:bulletEnabled val="1"/>
        </dgm:presLayoutVars>
      </dgm:prSet>
      <dgm:spPr/>
    </dgm:pt>
    <dgm:pt modelId="{01AF7091-EC89-47BA-9754-F777794E8E94}" type="pres">
      <dgm:prSet presAssocID="{F766B7B9-36DB-47CE-85B0-9C3A8F011F9E}" presName="item2" presStyleLbl="node1" presStyleIdx="1" presStyleCnt="3">
        <dgm:presLayoutVars>
          <dgm:bulletEnabled val="1"/>
        </dgm:presLayoutVars>
      </dgm:prSet>
      <dgm:spPr/>
    </dgm:pt>
    <dgm:pt modelId="{04DF82E5-9824-45D5-A9A5-1493ED84BF41}" type="pres">
      <dgm:prSet presAssocID="{ACEC2096-E10C-4289-A348-B18AA469E31B}" presName="item3" presStyleLbl="node1" presStyleIdx="2" presStyleCnt="3">
        <dgm:presLayoutVars>
          <dgm:bulletEnabled val="1"/>
        </dgm:presLayoutVars>
      </dgm:prSet>
      <dgm:spPr/>
    </dgm:pt>
    <dgm:pt modelId="{86B9EC3F-9BA5-4A28-8B6C-14013F611DFE}" type="pres">
      <dgm:prSet presAssocID="{22A7BC48-0B9C-4F9B-B692-7F57101FA1A2}" presName="funnel" presStyleLbl="trAlignAcc1" presStyleIdx="0" presStyleCnt="1" custLinFactNeighborX="-264" custLinFactNeighborY="-20588"/>
      <dgm:spPr/>
    </dgm:pt>
  </dgm:ptLst>
  <dgm:cxnLst>
    <dgm:cxn modelId="{83BC7C0C-6ED2-4C56-AFD4-AF6EF8851E0C}" type="presOf" srcId="{19B430C5-9570-4323-86F5-EE2705D5E032}" destId="{04DF82E5-9824-45D5-A9A5-1493ED84BF41}" srcOrd="0" destOrd="0" presId="urn:microsoft.com/office/officeart/2005/8/layout/funnel1"/>
    <dgm:cxn modelId="{C3767F2D-E2D1-419C-ACAC-6111039564B7}" type="presOf" srcId="{B50C05EE-78E6-41FF-BCBA-35E10BF33EA1}" destId="{01AF7091-EC89-47BA-9754-F777794E8E94}" srcOrd="0" destOrd="0" presId="urn:microsoft.com/office/officeart/2005/8/layout/funnel1"/>
    <dgm:cxn modelId="{47C3D647-EC6A-4667-8E46-8C06EC1B800F}" srcId="{22A7BC48-0B9C-4F9B-B692-7F57101FA1A2}" destId="{19B430C5-9570-4323-86F5-EE2705D5E032}" srcOrd="0" destOrd="0" parTransId="{425B38E9-67B6-4653-9403-39647793553E}" sibTransId="{2189F3F3-C0A7-4B93-BFDC-FC35013D76CE}"/>
    <dgm:cxn modelId="{1B61BF48-72FF-48CD-9D05-251E15ADEA21}" srcId="{22A7BC48-0B9C-4F9B-B692-7F57101FA1A2}" destId="{B50C05EE-78E6-41FF-BCBA-35E10BF33EA1}" srcOrd="1" destOrd="0" parTransId="{999C299E-6D1A-4EE1-B9CD-E182949E1073}" sibTransId="{92C93628-19A3-47DF-9908-393DA01C4353}"/>
    <dgm:cxn modelId="{522A1479-B6CB-49CA-AACE-6D0DB775FCBF}" srcId="{22A7BC48-0B9C-4F9B-B692-7F57101FA1A2}" destId="{ACEC2096-E10C-4289-A348-B18AA469E31B}" srcOrd="3" destOrd="0" parTransId="{879FF5D7-389A-4351-80AC-6D199EB7B6BC}" sibTransId="{A95329ED-76F3-4EF8-BDB9-38C7331CDE60}"/>
    <dgm:cxn modelId="{FDCB7E90-57CF-4E99-B92B-4CF69FDA7249}" type="presOf" srcId="{ACEC2096-E10C-4289-A348-B18AA469E31B}" destId="{42DF9ABA-88D2-48CD-A042-1BB6DAC596AE}" srcOrd="0" destOrd="0" presId="urn:microsoft.com/office/officeart/2005/8/layout/funnel1"/>
    <dgm:cxn modelId="{370C6A9A-5528-401D-B0A9-C14572828FED}" type="presOf" srcId="{F766B7B9-36DB-47CE-85B0-9C3A8F011F9E}" destId="{4C3F21E8-BB30-4AEA-B152-37057852777E}" srcOrd="0" destOrd="0" presId="urn:microsoft.com/office/officeart/2005/8/layout/funnel1"/>
    <dgm:cxn modelId="{F5A5B2B8-8B62-4684-AF3E-0FAE6EB1BC37}" srcId="{22A7BC48-0B9C-4F9B-B692-7F57101FA1A2}" destId="{F766B7B9-36DB-47CE-85B0-9C3A8F011F9E}" srcOrd="2" destOrd="0" parTransId="{1269CEDE-2C50-462E-A873-749F0D27666B}" sibTransId="{28524139-5926-4EF2-8DCA-DA09EF590468}"/>
    <dgm:cxn modelId="{D23989F9-FAA9-4003-9C4B-0DF88C1D470C}" type="presOf" srcId="{22A7BC48-0B9C-4F9B-B692-7F57101FA1A2}" destId="{7542BC99-FF33-498E-A038-EA3AB0B9BB1F}" srcOrd="0" destOrd="0" presId="urn:microsoft.com/office/officeart/2005/8/layout/funnel1"/>
    <dgm:cxn modelId="{3C3D42C6-4013-4B03-9060-9D85D762B7E4}" type="presParOf" srcId="{7542BC99-FF33-498E-A038-EA3AB0B9BB1F}" destId="{91E1FB5C-7C14-49E4-B913-36F8FAE0FA9B}" srcOrd="0" destOrd="0" presId="urn:microsoft.com/office/officeart/2005/8/layout/funnel1"/>
    <dgm:cxn modelId="{159CBC8B-E3A5-4010-AA95-20D073100485}" type="presParOf" srcId="{7542BC99-FF33-498E-A038-EA3AB0B9BB1F}" destId="{C0DF51E4-3AB1-4593-B9F1-1F8D2CB93985}" srcOrd="1" destOrd="0" presId="urn:microsoft.com/office/officeart/2005/8/layout/funnel1"/>
    <dgm:cxn modelId="{2789F5DB-9F73-4A99-AF87-822D47E9FF03}" type="presParOf" srcId="{7542BC99-FF33-498E-A038-EA3AB0B9BB1F}" destId="{42DF9ABA-88D2-48CD-A042-1BB6DAC596AE}" srcOrd="2" destOrd="0" presId="urn:microsoft.com/office/officeart/2005/8/layout/funnel1"/>
    <dgm:cxn modelId="{2090FCD8-0F09-4412-BCB3-3B31A34EEAF6}" type="presParOf" srcId="{7542BC99-FF33-498E-A038-EA3AB0B9BB1F}" destId="{4C3F21E8-BB30-4AEA-B152-37057852777E}" srcOrd="3" destOrd="0" presId="urn:microsoft.com/office/officeart/2005/8/layout/funnel1"/>
    <dgm:cxn modelId="{87FC5F94-7613-4E7D-9A47-657834BE261F}" type="presParOf" srcId="{7542BC99-FF33-498E-A038-EA3AB0B9BB1F}" destId="{01AF7091-EC89-47BA-9754-F777794E8E94}" srcOrd="4" destOrd="0" presId="urn:microsoft.com/office/officeart/2005/8/layout/funnel1"/>
    <dgm:cxn modelId="{4EEA16C1-7214-4E01-86DB-090E48DF7ED9}" type="presParOf" srcId="{7542BC99-FF33-498E-A038-EA3AB0B9BB1F}" destId="{04DF82E5-9824-45D5-A9A5-1493ED84BF41}" srcOrd="5" destOrd="0" presId="urn:microsoft.com/office/officeart/2005/8/layout/funnel1"/>
    <dgm:cxn modelId="{7183038A-D41A-4C47-99B9-38BCB3CC4785}" type="presParOf" srcId="{7542BC99-FF33-498E-A038-EA3AB0B9BB1F}" destId="{86B9EC3F-9BA5-4A28-8B6C-14013F611DFE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991D9AF-E14A-4E78-8D36-0925E57E0BBF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0"/>
      <dgm:spPr/>
    </dgm:pt>
    <dgm:pt modelId="{08934B86-EA63-4CCC-9257-D9EB466B86C6}">
      <dgm:prSet phldrT="[Szöveg]" phldr="1"/>
      <dgm:spPr/>
      <dgm:t>
        <a:bodyPr/>
        <a:lstStyle/>
        <a:p>
          <a:endParaRPr lang="hu-HU" dirty="0"/>
        </a:p>
      </dgm:t>
    </dgm:pt>
    <dgm:pt modelId="{9B199798-D65D-401C-8324-B1967E47E014}" type="parTrans" cxnId="{EA3C0A87-9388-489F-B38E-01508A93D2F6}">
      <dgm:prSet/>
      <dgm:spPr/>
      <dgm:t>
        <a:bodyPr/>
        <a:lstStyle/>
        <a:p>
          <a:endParaRPr lang="hu-HU"/>
        </a:p>
      </dgm:t>
    </dgm:pt>
    <dgm:pt modelId="{DDC3271E-1F6A-47F6-BEB4-05CC2BC1F1AD}" type="sibTrans" cxnId="{EA3C0A87-9388-489F-B38E-01508A93D2F6}">
      <dgm:prSet/>
      <dgm:spPr/>
      <dgm:t>
        <a:bodyPr/>
        <a:lstStyle/>
        <a:p>
          <a:endParaRPr lang="hu-HU"/>
        </a:p>
      </dgm:t>
    </dgm:pt>
    <dgm:pt modelId="{23A5CE5C-B599-4731-BBE3-6EC9D0E9DA61}">
      <dgm:prSet phldrT="[Szöveg]" phldr="1"/>
      <dgm:spPr/>
      <dgm:t>
        <a:bodyPr/>
        <a:lstStyle/>
        <a:p>
          <a:endParaRPr lang="hu-HU"/>
        </a:p>
      </dgm:t>
    </dgm:pt>
    <dgm:pt modelId="{C37881CC-B424-43D1-9F4B-C61ACF24208A}" type="parTrans" cxnId="{9E87197C-5CFD-4D72-BCA0-E72C760D8078}">
      <dgm:prSet/>
      <dgm:spPr/>
      <dgm:t>
        <a:bodyPr/>
        <a:lstStyle/>
        <a:p>
          <a:endParaRPr lang="hu-HU"/>
        </a:p>
      </dgm:t>
    </dgm:pt>
    <dgm:pt modelId="{551BB9AD-BE01-4AC8-841C-79C15D8F418C}" type="sibTrans" cxnId="{9E87197C-5CFD-4D72-BCA0-E72C760D8078}">
      <dgm:prSet/>
      <dgm:spPr/>
      <dgm:t>
        <a:bodyPr/>
        <a:lstStyle/>
        <a:p>
          <a:endParaRPr lang="hu-HU"/>
        </a:p>
      </dgm:t>
    </dgm:pt>
    <dgm:pt modelId="{67438317-A1CC-4374-A7E1-D891AB78211A}">
      <dgm:prSet phldrT="[Szöveg]" phldr="1"/>
      <dgm:spPr/>
      <dgm:t>
        <a:bodyPr/>
        <a:lstStyle/>
        <a:p>
          <a:endParaRPr lang="hu-HU"/>
        </a:p>
      </dgm:t>
    </dgm:pt>
    <dgm:pt modelId="{0F2978A4-E5A3-4B24-9740-D5041FDD31AF}" type="parTrans" cxnId="{66BBB5E0-D390-4D0A-8CB9-68486896100D}">
      <dgm:prSet/>
      <dgm:spPr/>
      <dgm:t>
        <a:bodyPr/>
        <a:lstStyle/>
        <a:p>
          <a:endParaRPr lang="hu-HU"/>
        </a:p>
      </dgm:t>
    </dgm:pt>
    <dgm:pt modelId="{2790BB3A-C880-4DEA-8314-B1CB514E03F8}" type="sibTrans" cxnId="{66BBB5E0-D390-4D0A-8CB9-68486896100D}">
      <dgm:prSet/>
      <dgm:spPr/>
      <dgm:t>
        <a:bodyPr/>
        <a:lstStyle/>
        <a:p>
          <a:endParaRPr lang="hu-HU"/>
        </a:p>
      </dgm:t>
    </dgm:pt>
    <dgm:pt modelId="{59C5051C-D77E-4403-8D50-E03AD80D7C77}" type="pres">
      <dgm:prSet presAssocID="{6991D9AF-E14A-4E78-8D36-0925E57E0BBF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9A5AA813-AED4-43C9-A138-B6FC2F9E89D4}" type="pres">
      <dgm:prSet presAssocID="{08934B86-EA63-4CCC-9257-D9EB466B86C6}" presName="gear1" presStyleLbl="node1" presStyleIdx="0" presStyleCnt="3" custLinFactNeighborX="522" custLinFactNeighborY="-3253">
        <dgm:presLayoutVars>
          <dgm:chMax val="1"/>
          <dgm:bulletEnabled val="1"/>
        </dgm:presLayoutVars>
      </dgm:prSet>
      <dgm:spPr/>
    </dgm:pt>
    <dgm:pt modelId="{13D0D1A3-6925-47E8-B32A-1C5D1EB0D8BA}" type="pres">
      <dgm:prSet presAssocID="{08934B86-EA63-4CCC-9257-D9EB466B86C6}" presName="gear1srcNode" presStyleLbl="node1" presStyleIdx="0" presStyleCnt="3"/>
      <dgm:spPr/>
    </dgm:pt>
    <dgm:pt modelId="{266159AF-8632-47A7-8C7F-A81276018FC5}" type="pres">
      <dgm:prSet presAssocID="{08934B86-EA63-4CCC-9257-D9EB466B86C6}" presName="gear1dstNode" presStyleLbl="node1" presStyleIdx="0" presStyleCnt="3"/>
      <dgm:spPr/>
    </dgm:pt>
    <dgm:pt modelId="{2BC17CA4-EA14-45E7-8F61-9A629F52427C}" type="pres">
      <dgm:prSet presAssocID="{23A5CE5C-B599-4731-BBE3-6EC9D0E9DA61}" presName="gear2" presStyleLbl="node1" presStyleIdx="1" presStyleCnt="3">
        <dgm:presLayoutVars>
          <dgm:chMax val="1"/>
          <dgm:bulletEnabled val="1"/>
        </dgm:presLayoutVars>
      </dgm:prSet>
      <dgm:spPr/>
    </dgm:pt>
    <dgm:pt modelId="{4C29A5B2-AEEE-4C5A-BCB1-060570BEF373}" type="pres">
      <dgm:prSet presAssocID="{23A5CE5C-B599-4731-BBE3-6EC9D0E9DA61}" presName="gear2srcNode" presStyleLbl="node1" presStyleIdx="1" presStyleCnt="3"/>
      <dgm:spPr/>
    </dgm:pt>
    <dgm:pt modelId="{AE7FDC69-F79C-499C-8D01-DB59F1D87C60}" type="pres">
      <dgm:prSet presAssocID="{23A5CE5C-B599-4731-BBE3-6EC9D0E9DA61}" presName="gear2dstNode" presStyleLbl="node1" presStyleIdx="1" presStyleCnt="3"/>
      <dgm:spPr/>
    </dgm:pt>
    <dgm:pt modelId="{FE35AF68-2719-46BE-99AF-04581043CE73}" type="pres">
      <dgm:prSet presAssocID="{67438317-A1CC-4374-A7E1-D891AB78211A}" presName="gear3" presStyleLbl="node1" presStyleIdx="2" presStyleCnt="3"/>
      <dgm:spPr/>
    </dgm:pt>
    <dgm:pt modelId="{7274A22A-7295-467E-919E-B9F37261DAF1}" type="pres">
      <dgm:prSet presAssocID="{67438317-A1CC-4374-A7E1-D891AB78211A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4E85EE57-5CF4-4911-866F-E8444CFD3389}" type="pres">
      <dgm:prSet presAssocID="{67438317-A1CC-4374-A7E1-D891AB78211A}" presName="gear3srcNode" presStyleLbl="node1" presStyleIdx="2" presStyleCnt="3"/>
      <dgm:spPr/>
    </dgm:pt>
    <dgm:pt modelId="{2B52611C-CF89-46A8-B1C5-A8F4BDA9FF67}" type="pres">
      <dgm:prSet presAssocID="{67438317-A1CC-4374-A7E1-D891AB78211A}" presName="gear3dstNode" presStyleLbl="node1" presStyleIdx="2" presStyleCnt="3"/>
      <dgm:spPr/>
    </dgm:pt>
    <dgm:pt modelId="{07DCD813-A93F-4C0D-877F-5FA00EC167C6}" type="pres">
      <dgm:prSet presAssocID="{DDC3271E-1F6A-47F6-BEB4-05CC2BC1F1AD}" presName="connector1" presStyleLbl="sibTrans2D1" presStyleIdx="0" presStyleCnt="3"/>
      <dgm:spPr/>
    </dgm:pt>
    <dgm:pt modelId="{F75B78F3-8014-4222-8002-F856ED1BDDDF}" type="pres">
      <dgm:prSet presAssocID="{551BB9AD-BE01-4AC8-841C-79C15D8F418C}" presName="connector2" presStyleLbl="sibTrans2D1" presStyleIdx="1" presStyleCnt="3"/>
      <dgm:spPr/>
    </dgm:pt>
    <dgm:pt modelId="{9E5BFB21-AB08-4C07-BC08-27DA3F203A4F}" type="pres">
      <dgm:prSet presAssocID="{2790BB3A-C880-4DEA-8314-B1CB514E03F8}" presName="connector3" presStyleLbl="sibTrans2D1" presStyleIdx="2" presStyleCnt="3"/>
      <dgm:spPr/>
    </dgm:pt>
  </dgm:ptLst>
  <dgm:cxnLst>
    <dgm:cxn modelId="{DFA2BC25-E59B-4D6B-951E-408FCC3F2932}" type="presOf" srcId="{08934B86-EA63-4CCC-9257-D9EB466B86C6}" destId="{13D0D1A3-6925-47E8-B32A-1C5D1EB0D8BA}" srcOrd="1" destOrd="0" presId="urn:microsoft.com/office/officeart/2005/8/layout/gear1"/>
    <dgm:cxn modelId="{E867A229-55CE-4A89-9E34-9C27EC26B50B}" type="presOf" srcId="{67438317-A1CC-4374-A7E1-D891AB78211A}" destId="{2B52611C-CF89-46A8-B1C5-A8F4BDA9FF67}" srcOrd="3" destOrd="0" presId="urn:microsoft.com/office/officeart/2005/8/layout/gear1"/>
    <dgm:cxn modelId="{AA9E362D-76F3-4292-9A8F-9B5E6DCC5563}" type="presOf" srcId="{23A5CE5C-B599-4731-BBE3-6EC9D0E9DA61}" destId="{4C29A5B2-AEEE-4C5A-BCB1-060570BEF373}" srcOrd="1" destOrd="0" presId="urn:microsoft.com/office/officeart/2005/8/layout/gear1"/>
    <dgm:cxn modelId="{25B07731-648E-41BD-AA1D-B6EE68A994C1}" type="presOf" srcId="{23A5CE5C-B599-4731-BBE3-6EC9D0E9DA61}" destId="{AE7FDC69-F79C-499C-8D01-DB59F1D87C60}" srcOrd="2" destOrd="0" presId="urn:microsoft.com/office/officeart/2005/8/layout/gear1"/>
    <dgm:cxn modelId="{CEF0473E-9C70-4839-BAC3-265B7E05B41B}" type="presOf" srcId="{08934B86-EA63-4CCC-9257-D9EB466B86C6}" destId="{9A5AA813-AED4-43C9-A138-B6FC2F9E89D4}" srcOrd="0" destOrd="0" presId="urn:microsoft.com/office/officeart/2005/8/layout/gear1"/>
    <dgm:cxn modelId="{D09BC66D-D4BB-43BF-84A4-C3033AC3092F}" type="presOf" srcId="{551BB9AD-BE01-4AC8-841C-79C15D8F418C}" destId="{F75B78F3-8014-4222-8002-F856ED1BDDDF}" srcOrd="0" destOrd="0" presId="urn:microsoft.com/office/officeart/2005/8/layout/gear1"/>
    <dgm:cxn modelId="{9E87197C-5CFD-4D72-BCA0-E72C760D8078}" srcId="{6991D9AF-E14A-4E78-8D36-0925E57E0BBF}" destId="{23A5CE5C-B599-4731-BBE3-6EC9D0E9DA61}" srcOrd="1" destOrd="0" parTransId="{C37881CC-B424-43D1-9F4B-C61ACF24208A}" sibTransId="{551BB9AD-BE01-4AC8-841C-79C15D8F418C}"/>
    <dgm:cxn modelId="{EA3C0A87-9388-489F-B38E-01508A93D2F6}" srcId="{6991D9AF-E14A-4E78-8D36-0925E57E0BBF}" destId="{08934B86-EA63-4CCC-9257-D9EB466B86C6}" srcOrd="0" destOrd="0" parTransId="{9B199798-D65D-401C-8324-B1967E47E014}" sibTransId="{DDC3271E-1F6A-47F6-BEB4-05CC2BC1F1AD}"/>
    <dgm:cxn modelId="{12214D9F-B6BF-44E0-A8C4-7A8580512BF0}" type="presOf" srcId="{2790BB3A-C880-4DEA-8314-B1CB514E03F8}" destId="{9E5BFB21-AB08-4C07-BC08-27DA3F203A4F}" srcOrd="0" destOrd="0" presId="urn:microsoft.com/office/officeart/2005/8/layout/gear1"/>
    <dgm:cxn modelId="{F59AB6C2-5C0A-4F51-BB04-E57375E02B1E}" type="presOf" srcId="{67438317-A1CC-4374-A7E1-D891AB78211A}" destId="{FE35AF68-2719-46BE-99AF-04581043CE73}" srcOrd="0" destOrd="0" presId="urn:microsoft.com/office/officeart/2005/8/layout/gear1"/>
    <dgm:cxn modelId="{4D3FC3CA-E29C-4C80-B8A3-F969AAA81091}" type="presOf" srcId="{08934B86-EA63-4CCC-9257-D9EB466B86C6}" destId="{266159AF-8632-47A7-8C7F-A81276018FC5}" srcOrd="2" destOrd="0" presId="urn:microsoft.com/office/officeart/2005/8/layout/gear1"/>
    <dgm:cxn modelId="{16E7F2CC-15F8-4F4A-9071-77AEE278D0E5}" type="presOf" srcId="{DDC3271E-1F6A-47F6-BEB4-05CC2BC1F1AD}" destId="{07DCD813-A93F-4C0D-877F-5FA00EC167C6}" srcOrd="0" destOrd="0" presId="urn:microsoft.com/office/officeart/2005/8/layout/gear1"/>
    <dgm:cxn modelId="{400470DD-A7B5-48D7-862A-854DC4BE409A}" type="presOf" srcId="{67438317-A1CC-4374-A7E1-D891AB78211A}" destId="{7274A22A-7295-467E-919E-B9F37261DAF1}" srcOrd="1" destOrd="0" presId="urn:microsoft.com/office/officeart/2005/8/layout/gear1"/>
    <dgm:cxn modelId="{66BBB5E0-D390-4D0A-8CB9-68486896100D}" srcId="{6991D9AF-E14A-4E78-8D36-0925E57E0BBF}" destId="{67438317-A1CC-4374-A7E1-D891AB78211A}" srcOrd="2" destOrd="0" parTransId="{0F2978A4-E5A3-4B24-9740-D5041FDD31AF}" sibTransId="{2790BB3A-C880-4DEA-8314-B1CB514E03F8}"/>
    <dgm:cxn modelId="{CCF206EF-B86B-4F6D-AF53-3787865FCCD7}" type="presOf" srcId="{67438317-A1CC-4374-A7E1-D891AB78211A}" destId="{4E85EE57-5CF4-4911-866F-E8444CFD3389}" srcOrd="2" destOrd="0" presId="urn:microsoft.com/office/officeart/2005/8/layout/gear1"/>
    <dgm:cxn modelId="{A9A5EEF0-05C6-43E5-9E1D-21D326843C69}" type="presOf" srcId="{23A5CE5C-B599-4731-BBE3-6EC9D0E9DA61}" destId="{2BC17CA4-EA14-45E7-8F61-9A629F52427C}" srcOrd="0" destOrd="0" presId="urn:microsoft.com/office/officeart/2005/8/layout/gear1"/>
    <dgm:cxn modelId="{C83E41FC-B82C-4B5D-BBF2-C6F202A3DCAA}" type="presOf" srcId="{6991D9AF-E14A-4E78-8D36-0925E57E0BBF}" destId="{59C5051C-D77E-4403-8D50-E03AD80D7C77}" srcOrd="0" destOrd="0" presId="urn:microsoft.com/office/officeart/2005/8/layout/gear1"/>
    <dgm:cxn modelId="{A5952F67-626F-46C0-B1E4-96DF485EB246}" type="presParOf" srcId="{59C5051C-D77E-4403-8D50-E03AD80D7C77}" destId="{9A5AA813-AED4-43C9-A138-B6FC2F9E89D4}" srcOrd="0" destOrd="0" presId="urn:microsoft.com/office/officeart/2005/8/layout/gear1"/>
    <dgm:cxn modelId="{0730C575-44D7-444E-8A96-0B6E001F660E}" type="presParOf" srcId="{59C5051C-D77E-4403-8D50-E03AD80D7C77}" destId="{13D0D1A3-6925-47E8-B32A-1C5D1EB0D8BA}" srcOrd="1" destOrd="0" presId="urn:microsoft.com/office/officeart/2005/8/layout/gear1"/>
    <dgm:cxn modelId="{916D5EC0-25B0-4885-B35C-FA1D36DD8D58}" type="presParOf" srcId="{59C5051C-D77E-4403-8D50-E03AD80D7C77}" destId="{266159AF-8632-47A7-8C7F-A81276018FC5}" srcOrd="2" destOrd="0" presId="urn:microsoft.com/office/officeart/2005/8/layout/gear1"/>
    <dgm:cxn modelId="{B4E8C9B1-93AB-4FBC-B03F-3524A784B737}" type="presParOf" srcId="{59C5051C-D77E-4403-8D50-E03AD80D7C77}" destId="{2BC17CA4-EA14-45E7-8F61-9A629F52427C}" srcOrd="3" destOrd="0" presId="urn:microsoft.com/office/officeart/2005/8/layout/gear1"/>
    <dgm:cxn modelId="{AF64A4BF-E5A3-48A8-9E0B-919C0C3F9A70}" type="presParOf" srcId="{59C5051C-D77E-4403-8D50-E03AD80D7C77}" destId="{4C29A5B2-AEEE-4C5A-BCB1-060570BEF373}" srcOrd="4" destOrd="0" presId="urn:microsoft.com/office/officeart/2005/8/layout/gear1"/>
    <dgm:cxn modelId="{63C57A39-CEB9-4D09-B14C-A3922B0AE945}" type="presParOf" srcId="{59C5051C-D77E-4403-8D50-E03AD80D7C77}" destId="{AE7FDC69-F79C-499C-8D01-DB59F1D87C60}" srcOrd="5" destOrd="0" presId="urn:microsoft.com/office/officeart/2005/8/layout/gear1"/>
    <dgm:cxn modelId="{FC4A9226-92D9-4EF0-9473-9C0FAD2394FF}" type="presParOf" srcId="{59C5051C-D77E-4403-8D50-E03AD80D7C77}" destId="{FE35AF68-2719-46BE-99AF-04581043CE73}" srcOrd="6" destOrd="0" presId="urn:microsoft.com/office/officeart/2005/8/layout/gear1"/>
    <dgm:cxn modelId="{1CB609E2-DF78-4B06-B424-EF381755283B}" type="presParOf" srcId="{59C5051C-D77E-4403-8D50-E03AD80D7C77}" destId="{7274A22A-7295-467E-919E-B9F37261DAF1}" srcOrd="7" destOrd="0" presId="urn:microsoft.com/office/officeart/2005/8/layout/gear1"/>
    <dgm:cxn modelId="{3C0FB728-62E8-4EB6-8E0D-CF3D9CA27F0A}" type="presParOf" srcId="{59C5051C-D77E-4403-8D50-E03AD80D7C77}" destId="{4E85EE57-5CF4-4911-866F-E8444CFD3389}" srcOrd="8" destOrd="0" presId="urn:microsoft.com/office/officeart/2005/8/layout/gear1"/>
    <dgm:cxn modelId="{7500C41C-0013-47AD-8B4B-0D1C01147B2A}" type="presParOf" srcId="{59C5051C-D77E-4403-8D50-E03AD80D7C77}" destId="{2B52611C-CF89-46A8-B1C5-A8F4BDA9FF67}" srcOrd="9" destOrd="0" presId="urn:microsoft.com/office/officeart/2005/8/layout/gear1"/>
    <dgm:cxn modelId="{7C395EAB-471F-4837-B509-CFBD03AA1B0A}" type="presParOf" srcId="{59C5051C-D77E-4403-8D50-E03AD80D7C77}" destId="{07DCD813-A93F-4C0D-877F-5FA00EC167C6}" srcOrd="10" destOrd="0" presId="urn:microsoft.com/office/officeart/2005/8/layout/gear1"/>
    <dgm:cxn modelId="{AC16EB3C-1E37-414B-ACCF-1B15093A3D14}" type="presParOf" srcId="{59C5051C-D77E-4403-8D50-E03AD80D7C77}" destId="{F75B78F3-8014-4222-8002-F856ED1BDDDF}" srcOrd="11" destOrd="0" presId="urn:microsoft.com/office/officeart/2005/8/layout/gear1"/>
    <dgm:cxn modelId="{C68F0E75-5C9F-444E-86B6-379C51195A52}" type="presParOf" srcId="{59C5051C-D77E-4403-8D50-E03AD80D7C77}" destId="{9E5BFB21-AB08-4C07-BC08-27DA3F203A4F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B876DE6-3A99-4BDD-B554-2AFE663358D5}" type="doc">
      <dgm:prSet loTypeId="urn:microsoft.com/office/officeart/2005/8/layout/gear1" loCatId="process" qsTypeId="urn:microsoft.com/office/officeart/2005/8/quickstyle/simple1" qsCatId="simple" csTypeId="urn:microsoft.com/office/officeart/2005/8/colors/colorful5" csCatId="colorful" phldr="1"/>
      <dgm:spPr/>
    </dgm:pt>
    <dgm:pt modelId="{C925BC4C-42C4-4595-B4E6-1FECA8B87A4E}">
      <dgm:prSet phldrT="[Szöveg]"/>
      <dgm:spPr/>
      <dgm:t>
        <a:bodyPr/>
        <a:lstStyle/>
        <a:p>
          <a:r>
            <a:rPr lang="hu-HU" dirty="0"/>
            <a:t>Határidők</a:t>
          </a:r>
        </a:p>
      </dgm:t>
    </dgm:pt>
    <dgm:pt modelId="{D1498F83-0CCF-4A0A-9AA6-E267C23525C3}" type="parTrans" cxnId="{4FCEC457-97BB-4B14-998A-12FA63089D68}">
      <dgm:prSet/>
      <dgm:spPr/>
      <dgm:t>
        <a:bodyPr/>
        <a:lstStyle/>
        <a:p>
          <a:endParaRPr lang="hu-HU"/>
        </a:p>
      </dgm:t>
    </dgm:pt>
    <dgm:pt modelId="{73DC5A2C-B51D-476A-B27A-13C228E2E2A5}" type="sibTrans" cxnId="{4FCEC457-97BB-4B14-998A-12FA63089D68}">
      <dgm:prSet/>
      <dgm:spPr/>
      <dgm:t>
        <a:bodyPr/>
        <a:lstStyle/>
        <a:p>
          <a:endParaRPr lang="hu-HU"/>
        </a:p>
      </dgm:t>
    </dgm:pt>
    <dgm:pt modelId="{3B765BB4-D633-4551-89DB-C124C7D55561}">
      <dgm:prSet phldrT="[Szöveg]"/>
      <dgm:spPr/>
      <dgm:t>
        <a:bodyPr/>
        <a:lstStyle/>
        <a:p>
          <a:r>
            <a:rPr lang="hu-HU" dirty="0"/>
            <a:t>Jogalapok</a:t>
          </a:r>
        </a:p>
      </dgm:t>
    </dgm:pt>
    <dgm:pt modelId="{817F52A5-E45B-4DE8-B908-DEC1986CD3F4}" type="parTrans" cxnId="{A879F687-8AAB-49D3-96ED-24A5F90141D4}">
      <dgm:prSet/>
      <dgm:spPr/>
      <dgm:t>
        <a:bodyPr/>
        <a:lstStyle/>
        <a:p>
          <a:endParaRPr lang="hu-HU"/>
        </a:p>
      </dgm:t>
    </dgm:pt>
    <dgm:pt modelId="{1357AD29-7195-45D9-9454-967BD54BA168}" type="sibTrans" cxnId="{A879F687-8AAB-49D3-96ED-24A5F90141D4}">
      <dgm:prSet/>
      <dgm:spPr/>
      <dgm:t>
        <a:bodyPr/>
        <a:lstStyle/>
        <a:p>
          <a:endParaRPr lang="hu-HU"/>
        </a:p>
      </dgm:t>
    </dgm:pt>
    <dgm:pt modelId="{84B53209-80A0-4F9A-AD32-B01EA2484880}">
      <dgm:prSet phldrT="[Szöveg]"/>
      <dgm:spPr/>
      <dgm:t>
        <a:bodyPr/>
        <a:lstStyle/>
        <a:p>
          <a:r>
            <a:rPr lang="hu-HU" dirty="0"/>
            <a:t>Célok</a:t>
          </a:r>
        </a:p>
      </dgm:t>
    </dgm:pt>
    <dgm:pt modelId="{147AA912-75B5-4412-81F8-AAFDAF3D1BA9}" type="parTrans" cxnId="{718A3E2F-FF9A-473B-A8DB-DF58C9A64E3E}">
      <dgm:prSet/>
      <dgm:spPr/>
      <dgm:t>
        <a:bodyPr/>
        <a:lstStyle/>
        <a:p>
          <a:endParaRPr lang="hu-HU"/>
        </a:p>
      </dgm:t>
    </dgm:pt>
    <dgm:pt modelId="{9EDE8C90-39F2-4431-9871-7A2D53E336DF}" type="sibTrans" cxnId="{718A3E2F-FF9A-473B-A8DB-DF58C9A64E3E}">
      <dgm:prSet/>
      <dgm:spPr/>
      <dgm:t>
        <a:bodyPr/>
        <a:lstStyle/>
        <a:p>
          <a:endParaRPr lang="hu-HU"/>
        </a:p>
      </dgm:t>
    </dgm:pt>
    <dgm:pt modelId="{C9B59409-C576-40C8-BEBE-6FA47C519D95}" type="pres">
      <dgm:prSet presAssocID="{0B876DE6-3A99-4BDD-B554-2AFE663358D5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D8987204-641F-493C-B8BA-FDEAB2DC89AA}" type="pres">
      <dgm:prSet presAssocID="{C925BC4C-42C4-4595-B4E6-1FECA8B87A4E}" presName="gear1" presStyleLbl="node1" presStyleIdx="0" presStyleCnt="3">
        <dgm:presLayoutVars>
          <dgm:chMax val="1"/>
          <dgm:bulletEnabled val="1"/>
        </dgm:presLayoutVars>
      </dgm:prSet>
      <dgm:spPr/>
    </dgm:pt>
    <dgm:pt modelId="{E7B70019-CCC3-46C5-8387-95C2E161BF9E}" type="pres">
      <dgm:prSet presAssocID="{C925BC4C-42C4-4595-B4E6-1FECA8B87A4E}" presName="gear1srcNode" presStyleLbl="node1" presStyleIdx="0" presStyleCnt="3"/>
      <dgm:spPr/>
    </dgm:pt>
    <dgm:pt modelId="{01F7A563-B378-43E3-9750-DDD54E24D3D4}" type="pres">
      <dgm:prSet presAssocID="{C925BC4C-42C4-4595-B4E6-1FECA8B87A4E}" presName="gear1dstNode" presStyleLbl="node1" presStyleIdx="0" presStyleCnt="3"/>
      <dgm:spPr/>
    </dgm:pt>
    <dgm:pt modelId="{51C1EABA-1C42-4736-B51E-2C962BC348F2}" type="pres">
      <dgm:prSet presAssocID="{3B765BB4-D633-4551-89DB-C124C7D55561}" presName="gear2" presStyleLbl="node1" presStyleIdx="1" presStyleCnt="3">
        <dgm:presLayoutVars>
          <dgm:chMax val="1"/>
          <dgm:bulletEnabled val="1"/>
        </dgm:presLayoutVars>
      </dgm:prSet>
      <dgm:spPr/>
    </dgm:pt>
    <dgm:pt modelId="{9076B9FE-247F-4ECD-8C0D-4C3BD8144A48}" type="pres">
      <dgm:prSet presAssocID="{3B765BB4-D633-4551-89DB-C124C7D55561}" presName="gear2srcNode" presStyleLbl="node1" presStyleIdx="1" presStyleCnt="3"/>
      <dgm:spPr/>
    </dgm:pt>
    <dgm:pt modelId="{5775746B-E02B-4D27-BB1B-290BDAC8CCB8}" type="pres">
      <dgm:prSet presAssocID="{3B765BB4-D633-4551-89DB-C124C7D55561}" presName="gear2dstNode" presStyleLbl="node1" presStyleIdx="1" presStyleCnt="3"/>
      <dgm:spPr/>
    </dgm:pt>
    <dgm:pt modelId="{C4992E41-C567-42F5-AAEA-1E48DEB812E1}" type="pres">
      <dgm:prSet presAssocID="{84B53209-80A0-4F9A-AD32-B01EA2484880}" presName="gear3" presStyleLbl="node1" presStyleIdx="2" presStyleCnt="3"/>
      <dgm:spPr/>
    </dgm:pt>
    <dgm:pt modelId="{4D98B8C9-6CE1-43D0-B604-6B03D67294B0}" type="pres">
      <dgm:prSet presAssocID="{84B53209-80A0-4F9A-AD32-B01EA2484880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AC3BA8E4-2DE6-4DC6-B1A8-C96A6E91D787}" type="pres">
      <dgm:prSet presAssocID="{84B53209-80A0-4F9A-AD32-B01EA2484880}" presName="gear3srcNode" presStyleLbl="node1" presStyleIdx="2" presStyleCnt="3"/>
      <dgm:spPr/>
    </dgm:pt>
    <dgm:pt modelId="{50E23E28-09E5-4857-9B0B-C41D862FDB03}" type="pres">
      <dgm:prSet presAssocID="{84B53209-80A0-4F9A-AD32-B01EA2484880}" presName="gear3dstNode" presStyleLbl="node1" presStyleIdx="2" presStyleCnt="3"/>
      <dgm:spPr/>
    </dgm:pt>
    <dgm:pt modelId="{444E9DD8-101E-4907-B7F8-29311C67E3E0}" type="pres">
      <dgm:prSet presAssocID="{73DC5A2C-B51D-476A-B27A-13C228E2E2A5}" presName="connector1" presStyleLbl="sibTrans2D1" presStyleIdx="0" presStyleCnt="3"/>
      <dgm:spPr/>
    </dgm:pt>
    <dgm:pt modelId="{5661AA3C-1CD3-4E3C-90B9-0A574B90D014}" type="pres">
      <dgm:prSet presAssocID="{1357AD29-7195-45D9-9454-967BD54BA168}" presName="connector2" presStyleLbl="sibTrans2D1" presStyleIdx="1" presStyleCnt="3"/>
      <dgm:spPr/>
    </dgm:pt>
    <dgm:pt modelId="{BEBFBBB1-F865-414B-85E9-DB47F7257F08}" type="pres">
      <dgm:prSet presAssocID="{9EDE8C90-39F2-4431-9871-7A2D53E336DF}" presName="connector3" presStyleLbl="sibTrans2D1" presStyleIdx="2" presStyleCnt="3"/>
      <dgm:spPr/>
    </dgm:pt>
  </dgm:ptLst>
  <dgm:cxnLst>
    <dgm:cxn modelId="{587DB713-DF1C-469C-B1A1-60C4F6CC2017}" type="presOf" srcId="{84B53209-80A0-4F9A-AD32-B01EA2484880}" destId="{AC3BA8E4-2DE6-4DC6-B1A8-C96A6E91D787}" srcOrd="2" destOrd="0" presId="urn:microsoft.com/office/officeart/2005/8/layout/gear1"/>
    <dgm:cxn modelId="{1017FB13-7A0C-4E40-859D-39320BDCEC81}" type="presOf" srcId="{3B765BB4-D633-4551-89DB-C124C7D55561}" destId="{5775746B-E02B-4D27-BB1B-290BDAC8CCB8}" srcOrd="2" destOrd="0" presId="urn:microsoft.com/office/officeart/2005/8/layout/gear1"/>
    <dgm:cxn modelId="{2F36C81F-1C78-44F4-89CB-AE5B9C754A12}" type="presOf" srcId="{84B53209-80A0-4F9A-AD32-B01EA2484880}" destId="{50E23E28-09E5-4857-9B0B-C41D862FDB03}" srcOrd="3" destOrd="0" presId="urn:microsoft.com/office/officeart/2005/8/layout/gear1"/>
    <dgm:cxn modelId="{18B68B2E-B4B1-4E36-A2B7-73766F326510}" type="presOf" srcId="{0B876DE6-3A99-4BDD-B554-2AFE663358D5}" destId="{C9B59409-C576-40C8-BEBE-6FA47C519D95}" srcOrd="0" destOrd="0" presId="urn:microsoft.com/office/officeart/2005/8/layout/gear1"/>
    <dgm:cxn modelId="{718A3E2F-FF9A-473B-A8DB-DF58C9A64E3E}" srcId="{0B876DE6-3A99-4BDD-B554-2AFE663358D5}" destId="{84B53209-80A0-4F9A-AD32-B01EA2484880}" srcOrd="2" destOrd="0" parTransId="{147AA912-75B5-4412-81F8-AAFDAF3D1BA9}" sibTransId="{9EDE8C90-39F2-4431-9871-7A2D53E336DF}"/>
    <dgm:cxn modelId="{DC71CF4F-6735-470B-9DC0-B588152891AB}" type="presOf" srcId="{9EDE8C90-39F2-4431-9871-7A2D53E336DF}" destId="{BEBFBBB1-F865-414B-85E9-DB47F7257F08}" srcOrd="0" destOrd="0" presId="urn:microsoft.com/office/officeart/2005/8/layout/gear1"/>
    <dgm:cxn modelId="{560D2077-30B0-4EC9-A82B-7BF21E1FE1EC}" type="presOf" srcId="{84B53209-80A0-4F9A-AD32-B01EA2484880}" destId="{C4992E41-C567-42F5-AAEA-1E48DEB812E1}" srcOrd="0" destOrd="0" presId="urn:microsoft.com/office/officeart/2005/8/layout/gear1"/>
    <dgm:cxn modelId="{4FCEC457-97BB-4B14-998A-12FA63089D68}" srcId="{0B876DE6-3A99-4BDD-B554-2AFE663358D5}" destId="{C925BC4C-42C4-4595-B4E6-1FECA8B87A4E}" srcOrd="0" destOrd="0" parTransId="{D1498F83-0CCF-4A0A-9AA6-E267C23525C3}" sibTransId="{73DC5A2C-B51D-476A-B27A-13C228E2E2A5}"/>
    <dgm:cxn modelId="{381A1C84-E718-430F-97D2-276B955C3AD1}" type="presOf" srcId="{3B765BB4-D633-4551-89DB-C124C7D55561}" destId="{9076B9FE-247F-4ECD-8C0D-4C3BD8144A48}" srcOrd="1" destOrd="0" presId="urn:microsoft.com/office/officeart/2005/8/layout/gear1"/>
    <dgm:cxn modelId="{A879F687-8AAB-49D3-96ED-24A5F90141D4}" srcId="{0B876DE6-3A99-4BDD-B554-2AFE663358D5}" destId="{3B765BB4-D633-4551-89DB-C124C7D55561}" srcOrd="1" destOrd="0" parTransId="{817F52A5-E45B-4DE8-B908-DEC1986CD3F4}" sibTransId="{1357AD29-7195-45D9-9454-967BD54BA168}"/>
    <dgm:cxn modelId="{D494658D-A72E-48D6-AC06-0ED3EB8447B5}" type="presOf" srcId="{C925BC4C-42C4-4595-B4E6-1FECA8B87A4E}" destId="{D8987204-641F-493C-B8BA-FDEAB2DC89AA}" srcOrd="0" destOrd="0" presId="urn:microsoft.com/office/officeart/2005/8/layout/gear1"/>
    <dgm:cxn modelId="{B25BFFC9-17FA-4245-99F8-FE62CA6B694A}" type="presOf" srcId="{3B765BB4-D633-4551-89DB-C124C7D55561}" destId="{51C1EABA-1C42-4736-B51E-2C962BC348F2}" srcOrd="0" destOrd="0" presId="urn:microsoft.com/office/officeart/2005/8/layout/gear1"/>
    <dgm:cxn modelId="{0A81DDCC-0C9C-4AFD-B528-49BDD5AA45EB}" type="presOf" srcId="{1357AD29-7195-45D9-9454-967BD54BA168}" destId="{5661AA3C-1CD3-4E3C-90B9-0A574B90D014}" srcOrd="0" destOrd="0" presId="urn:microsoft.com/office/officeart/2005/8/layout/gear1"/>
    <dgm:cxn modelId="{E3550BD2-7E03-45CD-AE45-B912C0A6A2B4}" type="presOf" srcId="{73DC5A2C-B51D-476A-B27A-13C228E2E2A5}" destId="{444E9DD8-101E-4907-B7F8-29311C67E3E0}" srcOrd="0" destOrd="0" presId="urn:microsoft.com/office/officeart/2005/8/layout/gear1"/>
    <dgm:cxn modelId="{9576C8EE-2720-4EE3-896F-46CB1B326BB8}" type="presOf" srcId="{C925BC4C-42C4-4595-B4E6-1FECA8B87A4E}" destId="{E7B70019-CCC3-46C5-8387-95C2E161BF9E}" srcOrd="1" destOrd="0" presId="urn:microsoft.com/office/officeart/2005/8/layout/gear1"/>
    <dgm:cxn modelId="{AD8EFEF4-EF39-40CE-9C07-7E85BE549EE8}" type="presOf" srcId="{84B53209-80A0-4F9A-AD32-B01EA2484880}" destId="{4D98B8C9-6CE1-43D0-B604-6B03D67294B0}" srcOrd="1" destOrd="0" presId="urn:microsoft.com/office/officeart/2005/8/layout/gear1"/>
    <dgm:cxn modelId="{928543FF-4116-49D1-9AB0-98324358B5C9}" type="presOf" srcId="{C925BC4C-42C4-4595-B4E6-1FECA8B87A4E}" destId="{01F7A563-B378-43E3-9750-DDD54E24D3D4}" srcOrd="2" destOrd="0" presId="urn:microsoft.com/office/officeart/2005/8/layout/gear1"/>
    <dgm:cxn modelId="{06554107-285E-49FA-B1F7-27AB05A1936A}" type="presParOf" srcId="{C9B59409-C576-40C8-BEBE-6FA47C519D95}" destId="{D8987204-641F-493C-B8BA-FDEAB2DC89AA}" srcOrd="0" destOrd="0" presId="urn:microsoft.com/office/officeart/2005/8/layout/gear1"/>
    <dgm:cxn modelId="{34F81A2B-568F-4C95-B570-3D66C31EF859}" type="presParOf" srcId="{C9B59409-C576-40C8-BEBE-6FA47C519D95}" destId="{E7B70019-CCC3-46C5-8387-95C2E161BF9E}" srcOrd="1" destOrd="0" presId="urn:microsoft.com/office/officeart/2005/8/layout/gear1"/>
    <dgm:cxn modelId="{DB3DC5E2-4591-4444-AF5E-3355DA04DCDB}" type="presParOf" srcId="{C9B59409-C576-40C8-BEBE-6FA47C519D95}" destId="{01F7A563-B378-43E3-9750-DDD54E24D3D4}" srcOrd="2" destOrd="0" presId="urn:microsoft.com/office/officeart/2005/8/layout/gear1"/>
    <dgm:cxn modelId="{0D788E36-D22F-4FD7-930D-2E06CF4A0E89}" type="presParOf" srcId="{C9B59409-C576-40C8-BEBE-6FA47C519D95}" destId="{51C1EABA-1C42-4736-B51E-2C962BC348F2}" srcOrd="3" destOrd="0" presId="urn:microsoft.com/office/officeart/2005/8/layout/gear1"/>
    <dgm:cxn modelId="{A61A2123-69FD-4F7D-A38F-115ACFBD3E3C}" type="presParOf" srcId="{C9B59409-C576-40C8-BEBE-6FA47C519D95}" destId="{9076B9FE-247F-4ECD-8C0D-4C3BD8144A48}" srcOrd="4" destOrd="0" presId="urn:microsoft.com/office/officeart/2005/8/layout/gear1"/>
    <dgm:cxn modelId="{FB5E694E-E81D-4E26-AF80-4145B161ABB0}" type="presParOf" srcId="{C9B59409-C576-40C8-BEBE-6FA47C519D95}" destId="{5775746B-E02B-4D27-BB1B-290BDAC8CCB8}" srcOrd="5" destOrd="0" presId="urn:microsoft.com/office/officeart/2005/8/layout/gear1"/>
    <dgm:cxn modelId="{96357AD6-692C-4888-A73C-A287DB9391A3}" type="presParOf" srcId="{C9B59409-C576-40C8-BEBE-6FA47C519D95}" destId="{C4992E41-C567-42F5-AAEA-1E48DEB812E1}" srcOrd="6" destOrd="0" presId="urn:microsoft.com/office/officeart/2005/8/layout/gear1"/>
    <dgm:cxn modelId="{8ADF2501-8582-497F-9747-81823AB12A88}" type="presParOf" srcId="{C9B59409-C576-40C8-BEBE-6FA47C519D95}" destId="{4D98B8C9-6CE1-43D0-B604-6B03D67294B0}" srcOrd="7" destOrd="0" presId="urn:microsoft.com/office/officeart/2005/8/layout/gear1"/>
    <dgm:cxn modelId="{F0055DC9-F211-4DA1-A04C-679ABA6F4009}" type="presParOf" srcId="{C9B59409-C576-40C8-BEBE-6FA47C519D95}" destId="{AC3BA8E4-2DE6-4DC6-B1A8-C96A6E91D787}" srcOrd="8" destOrd="0" presId="urn:microsoft.com/office/officeart/2005/8/layout/gear1"/>
    <dgm:cxn modelId="{F843BFE8-0A0D-4AAC-AF42-85665E82BDBE}" type="presParOf" srcId="{C9B59409-C576-40C8-BEBE-6FA47C519D95}" destId="{50E23E28-09E5-4857-9B0B-C41D862FDB03}" srcOrd="9" destOrd="0" presId="urn:microsoft.com/office/officeart/2005/8/layout/gear1"/>
    <dgm:cxn modelId="{9D6C836A-9877-4045-BEDF-FF7908878C70}" type="presParOf" srcId="{C9B59409-C576-40C8-BEBE-6FA47C519D95}" destId="{444E9DD8-101E-4907-B7F8-29311C67E3E0}" srcOrd="10" destOrd="0" presId="urn:microsoft.com/office/officeart/2005/8/layout/gear1"/>
    <dgm:cxn modelId="{D81B25E0-42DE-42C8-8568-30B38C1EBBD0}" type="presParOf" srcId="{C9B59409-C576-40C8-BEBE-6FA47C519D95}" destId="{5661AA3C-1CD3-4E3C-90B9-0A574B90D014}" srcOrd="11" destOrd="0" presId="urn:microsoft.com/office/officeart/2005/8/layout/gear1"/>
    <dgm:cxn modelId="{A7019A42-8E17-4580-880C-A880EFA4F56D}" type="presParOf" srcId="{C9B59409-C576-40C8-BEBE-6FA47C519D95}" destId="{BEBFBBB1-F865-414B-85E9-DB47F7257F08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12C13F5-BFF0-4368-8B45-E86DE9A7F8AD}" type="doc">
      <dgm:prSet loTypeId="urn:microsoft.com/office/officeart/2005/8/layout/hList6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hu-HU"/>
        </a:p>
      </dgm:t>
    </dgm:pt>
    <dgm:pt modelId="{B14BF313-0064-452A-B53E-FD60FF8BD132}">
      <dgm:prSet phldrT="[Szöveg]" custT="1"/>
      <dgm:spPr/>
      <dgm:t>
        <a:bodyPr/>
        <a:lstStyle/>
        <a:p>
          <a:r>
            <a:rPr lang="hu-HU" sz="2800" dirty="0"/>
            <a:t>Webshop Regisztráció</a:t>
          </a:r>
        </a:p>
        <a:p>
          <a:r>
            <a:rPr lang="hu-HU" sz="2400" dirty="0"/>
            <a:t>Szerződéses Teljesítése</a:t>
          </a:r>
        </a:p>
        <a:p>
          <a:r>
            <a:rPr lang="hu-HU" sz="2400" dirty="0"/>
            <a:t>Teljesítés végéig</a:t>
          </a:r>
        </a:p>
      </dgm:t>
    </dgm:pt>
    <dgm:pt modelId="{F3DC1470-BB5D-42AF-B370-66FFC6058E79}" type="parTrans" cxnId="{D5796E4B-9F90-4D44-9E87-2B3DA7E8D835}">
      <dgm:prSet/>
      <dgm:spPr/>
      <dgm:t>
        <a:bodyPr/>
        <a:lstStyle/>
        <a:p>
          <a:endParaRPr lang="hu-HU"/>
        </a:p>
      </dgm:t>
    </dgm:pt>
    <dgm:pt modelId="{34C1E0F6-78FF-4516-8218-276CC0E3FFD6}" type="sibTrans" cxnId="{D5796E4B-9F90-4D44-9E87-2B3DA7E8D835}">
      <dgm:prSet/>
      <dgm:spPr/>
      <dgm:t>
        <a:bodyPr/>
        <a:lstStyle/>
        <a:p>
          <a:endParaRPr lang="hu-HU"/>
        </a:p>
      </dgm:t>
    </dgm:pt>
    <dgm:pt modelId="{7B7E48EB-6B83-480A-AED6-406BAF5130D3}">
      <dgm:prSet phldrT="[Szöveg]" custT="1"/>
      <dgm:spPr/>
      <dgm:t>
        <a:bodyPr/>
        <a:lstStyle/>
        <a:p>
          <a:r>
            <a:rPr lang="hu-HU" sz="1800" dirty="0"/>
            <a:t>Kovács József</a:t>
          </a:r>
        </a:p>
      </dgm:t>
    </dgm:pt>
    <dgm:pt modelId="{1D4576E9-34BE-4DA3-8F6A-37842212D1E7}" type="parTrans" cxnId="{1BB8F9F3-BAF0-4DBC-B302-A401E41FFE64}">
      <dgm:prSet/>
      <dgm:spPr/>
      <dgm:t>
        <a:bodyPr/>
        <a:lstStyle/>
        <a:p>
          <a:endParaRPr lang="hu-HU"/>
        </a:p>
      </dgm:t>
    </dgm:pt>
    <dgm:pt modelId="{E4B22FF5-A247-416C-BF98-5FDB2F9392C6}" type="sibTrans" cxnId="{1BB8F9F3-BAF0-4DBC-B302-A401E41FFE64}">
      <dgm:prSet/>
      <dgm:spPr/>
      <dgm:t>
        <a:bodyPr/>
        <a:lstStyle/>
        <a:p>
          <a:endParaRPr lang="hu-HU"/>
        </a:p>
      </dgm:t>
    </dgm:pt>
    <dgm:pt modelId="{38A0E5BB-0430-4EC3-918E-C8DDA95B7AB9}">
      <dgm:prSet phldrT="[Szöveg]" custT="1"/>
      <dgm:spPr/>
      <dgm:t>
        <a:bodyPr/>
        <a:lstStyle/>
        <a:p>
          <a:r>
            <a:rPr lang="hu-HU" sz="1800" dirty="0"/>
            <a:t>20/555-555</a:t>
          </a:r>
        </a:p>
      </dgm:t>
    </dgm:pt>
    <dgm:pt modelId="{784649D6-ADC6-44DF-A13B-66C6FE142314}" type="parTrans" cxnId="{1CBCAAAB-0679-4BB2-A8B4-F8C412A917DB}">
      <dgm:prSet/>
      <dgm:spPr/>
      <dgm:t>
        <a:bodyPr/>
        <a:lstStyle/>
        <a:p>
          <a:endParaRPr lang="hu-HU"/>
        </a:p>
      </dgm:t>
    </dgm:pt>
    <dgm:pt modelId="{7D8069E3-FE29-4C06-8740-697F7F847EF9}" type="sibTrans" cxnId="{1CBCAAAB-0679-4BB2-A8B4-F8C412A917DB}">
      <dgm:prSet/>
      <dgm:spPr/>
      <dgm:t>
        <a:bodyPr/>
        <a:lstStyle/>
        <a:p>
          <a:endParaRPr lang="hu-HU"/>
        </a:p>
      </dgm:t>
    </dgm:pt>
    <dgm:pt modelId="{4D07416C-8369-4788-8662-44D81B729788}">
      <dgm:prSet phldrT="[Szöveg]" custT="1"/>
      <dgm:spPr/>
      <dgm:t>
        <a:bodyPr/>
        <a:lstStyle/>
        <a:p>
          <a:pPr marL="0"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kern="1200">
              <a:latin typeface="Calibri"/>
              <a:ea typeface="+mn-ea"/>
              <a:cs typeface="+mn-cs"/>
            </a:rPr>
            <a:t>Számlázás</a:t>
          </a:r>
          <a:endParaRPr lang="hu-HU" sz="2800" kern="1200" dirty="0">
            <a:latin typeface="Calibri"/>
            <a:ea typeface="+mn-ea"/>
            <a:cs typeface="+mn-cs"/>
          </a:endParaRPr>
        </a:p>
      </dgm:t>
    </dgm:pt>
    <dgm:pt modelId="{47A1D51C-5D40-4E74-8453-530D76AA0058}" type="parTrans" cxnId="{C1E00A84-56DB-4EF1-A49B-BADAB5648540}">
      <dgm:prSet/>
      <dgm:spPr/>
      <dgm:t>
        <a:bodyPr/>
        <a:lstStyle/>
        <a:p>
          <a:endParaRPr lang="hu-HU"/>
        </a:p>
      </dgm:t>
    </dgm:pt>
    <dgm:pt modelId="{4E5207E1-E60E-48BB-90C1-7ABC1E3031E7}" type="sibTrans" cxnId="{C1E00A84-56DB-4EF1-A49B-BADAB5648540}">
      <dgm:prSet/>
      <dgm:spPr/>
      <dgm:t>
        <a:bodyPr/>
        <a:lstStyle/>
        <a:p>
          <a:endParaRPr lang="hu-HU"/>
        </a:p>
      </dgm:t>
    </dgm:pt>
    <dgm:pt modelId="{08625097-3251-48AA-9583-5BEC3711D97B}">
      <dgm:prSet phldrT="[Szöveg]" custT="1"/>
      <dgm:spPr/>
      <dgm:t>
        <a:bodyPr/>
        <a:lstStyle/>
        <a:p>
          <a:pPr marL="0"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kern="1200">
              <a:latin typeface="Calibri"/>
              <a:ea typeface="+mn-ea"/>
              <a:cs typeface="+mn-cs"/>
            </a:rPr>
            <a:t>Törvényi Kötelezettség</a:t>
          </a:r>
          <a:endParaRPr lang="hu-HU" sz="2800" kern="1200" dirty="0">
            <a:latin typeface="Calibri"/>
            <a:ea typeface="+mn-ea"/>
            <a:cs typeface="+mn-cs"/>
          </a:endParaRPr>
        </a:p>
      </dgm:t>
    </dgm:pt>
    <dgm:pt modelId="{50D59E2F-83E4-4331-90E2-4942D826682B}" type="parTrans" cxnId="{7165D3DE-CF5A-4644-A047-F0E5E343AD80}">
      <dgm:prSet/>
      <dgm:spPr/>
      <dgm:t>
        <a:bodyPr/>
        <a:lstStyle/>
        <a:p>
          <a:endParaRPr lang="hu-HU"/>
        </a:p>
      </dgm:t>
    </dgm:pt>
    <dgm:pt modelId="{98301D3E-CBA7-4271-9F32-14986A30971A}" type="sibTrans" cxnId="{7165D3DE-CF5A-4644-A047-F0E5E343AD80}">
      <dgm:prSet/>
      <dgm:spPr/>
      <dgm:t>
        <a:bodyPr/>
        <a:lstStyle/>
        <a:p>
          <a:endParaRPr lang="hu-HU"/>
        </a:p>
      </dgm:t>
    </dgm:pt>
    <dgm:pt modelId="{791C9E5D-4604-4008-B104-2637C9ADB3CF}">
      <dgm:prSet phldrT="[Szöveg]" custT="1"/>
      <dgm:spPr/>
      <dgm:t>
        <a:bodyPr/>
        <a:lstStyle/>
        <a:p>
          <a:r>
            <a:rPr lang="hu-HU" sz="2800" dirty="0"/>
            <a:t>Marketing</a:t>
          </a:r>
        </a:p>
        <a:p>
          <a:r>
            <a:rPr lang="hu-HU" sz="2800" dirty="0"/>
            <a:t>Hozzájárulás/ Jogos Érdek</a:t>
          </a:r>
        </a:p>
        <a:p>
          <a:r>
            <a:rPr lang="hu-HU" sz="2800" dirty="0"/>
            <a:t>Visszavonásig</a:t>
          </a:r>
        </a:p>
      </dgm:t>
    </dgm:pt>
    <dgm:pt modelId="{70D38390-B272-417D-9912-1C4E062AF3A2}" type="parTrans" cxnId="{47253B23-1ABC-42E6-8403-11776AC4F6E1}">
      <dgm:prSet/>
      <dgm:spPr/>
      <dgm:t>
        <a:bodyPr/>
        <a:lstStyle/>
        <a:p>
          <a:endParaRPr lang="hu-HU"/>
        </a:p>
      </dgm:t>
    </dgm:pt>
    <dgm:pt modelId="{BAE567C2-030E-423A-8BBF-A2B7FF6FE39D}" type="sibTrans" cxnId="{47253B23-1ABC-42E6-8403-11776AC4F6E1}">
      <dgm:prSet/>
      <dgm:spPr/>
      <dgm:t>
        <a:bodyPr/>
        <a:lstStyle/>
        <a:p>
          <a:endParaRPr lang="hu-HU"/>
        </a:p>
      </dgm:t>
    </dgm:pt>
    <dgm:pt modelId="{BEF65E21-F319-4391-9C49-E4BE8724D68E}">
      <dgm:prSet phldrT="[Szöveg]" custT="1"/>
      <dgm:spPr/>
      <dgm:t>
        <a:bodyPr/>
        <a:lstStyle/>
        <a:p>
          <a:endParaRPr lang="hu-HU" sz="1800" dirty="0"/>
        </a:p>
      </dgm:t>
    </dgm:pt>
    <dgm:pt modelId="{5227DBE6-C592-4ACF-B58C-4197557B0656}" type="parTrans" cxnId="{09EF72A6-0D16-49B1-AB08-0A06F564272F}">
      <dgm:prSet/>
      <dgm:spPr/>
      <dgm:t>
        <a:bodyPr/>
        <a:lstStyle/>
        <a:p>
          <a:endParaRPr lang="hu-HU"/>
        </a:p>
      </dgm:t>
    </dgm:pt>
    <dgm:pt modelId="{F58D309D-DA21-4855-B540-C62DEA3B5E85}" type="sibTrans" cxnId="{09EF72A6-0D16-49B1-AB08-0A06F564272F}">
      <dgm:prSet/>
      <dgm:spPr/>
      <dgm:t>
        <a:bodyPr/>
        <a:lstStyle/>
        <a:p>
          <a:endParaRPr lang="hu-HU"/>
        </a:p>
      </dgm:t>
    </dgm:pt>
    <dgm:pt modelId="{FAAAF81E-8363-43A3-B381-E33DC32F0FC9}">
      <dgm:prSet phldrT="[Szöveg]" custT="1"/>
      <dgm:spPr/>
      <dgm:t>
        <a:bodyPr/>
        <a:lstStyle/>
        <a:p>
          <a:r>
            <a:rPr lang="hu-HU" sz="1800" dirty="0">
              <a:hlinkClick xmlns:r="http://schemas.openxmlformats.org/officeDocument/2006/relationships" r:id="rId1"/>
            </a:rPr>
            <a:t>kovács@kovács.hu</a:t>
          </a:r>
          <a:endParaRPr lang="hu-HU" sz="1800" dirty="0"/>
        </a:p>
      </dgm:t>
    </dgm:pt>
    <dgm:pt modelId="{D8883307-1512-4B09-B5D5-9905AFCAB394}" type="parTrans" cxnId="{DB7733EC-CD7B-44FF-8F3A-9EBE68ADB1A7}">
      <dgm:prSet/>
      <dgm:spPr/>
      <dgm:t>
        <a:bodyPr/>
        <a:lstStyle/>
        <a:p>
          <a:endParaRPr lang="hu-HU"/>
        </a:p>
      </dgm:t>
    </dgm:pt>
    <dgm:pt modelId="{DDE50BF1-4F71-4D96-87B0-2A20D87EE4E5}" type="sibTrans" cxnId="{DB7733EC-CD7B-44FF-8F3A-9EBE68ADB1A7}">
      <dgm:prSet/>
      <dgm:spPr/>
      <dgm:t>
        <a:bodyPr/>
        <a:lstStyle/>
        <a:p>
          <a:endParaRPr lang="hu-HU"/>
        </a:p>
      </dgm:t>
    </dgm:pt>
    <dgm:pt modelId="{997448B2-3F60-4CAD-9B50-695876B604AF}">
      <dgm:prSet phldrT="[Szöveg]" custT="1"/>
      <dgm:spPr/>
      <dgm:t>
        <a:bodyPr/>
        <a:lstStyle/>
        <a:p>
          <a:pPr marL="0"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>
              <a:latin typeface="Calibri"/>
              <a:ea typeface="+mn-ea"/>
              <a:cs typeface="+mn-cs"/>
            </a:rPr>
            <a:t>Kovács József</a:t>
          </a:r>
          <a:endParaRPr lang="hu-HU" sz="1800" kern="1200" dirty="0">
            <a:latin typeface="Calibri"/>
            <a:ea typeface="+mn-ea"/>
            <a:cs typeface="+mn-cs"/>
          </a:endParaRPr>
        </a:p>
      </dgm:t>
    </dgm:pt>
    <dgm:pt modelId="{8788D2DD-9C11-48DD-80E0-56C2124E4565}" type="parTrans" cxnId="{235B8DD5-F1D8-4F12-A7A0-58CA55FAB29E}">
      <dgm:prSet/>
      <dgm:spPr/>
      <dgm:t>
        <a:bodyPr/>
        <a:lstStyle/>
        <a:p>
          <a:endParaRPr lang="hu-HU"/>
        </a:p>
      </dgm:t>
    </dgm:pt>
    <dgm:pt modelId="{0C6A4207-4035-41B2-9C8D-4D5A6515CEC6}" type="sibTrans" cxnId="{235B8DD5-F1D8-4F12-A7A0-58CA55FAB29E}">
      <dgm:prSet/>
      <dgm:spPr/>
      <dgm:t>
        <a:bodyPr/>
        <a:lstStyle/>
        <a:p>
          <a:endParaRPr lang="hu-HU"/>
        </a:p>
      </dgm:t>
    </dgm:pt>
    <dgm:pt modelId="{1DC92348-E258-4B60-8B0A-F859BA1AD558}">
      <dgm:prSet phldrT="[Szöveg]" custT="1"/>
      <dgm:spPr/>
      <dgm:t>
        <a:bodyPr/>
        <a:lstStyle/>
        <a:p>
          <a:pPr marL="0"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>
              <a:latin typeface="Calibri"/>
              <a:ea typeface="+mn-ea"/>
              <a:cs typeface="+mn-cs"/>
            </a:rPr>
            <a:t>Teszt ország</a:t>
          </a:r>
          <a:endParaRPr lang="hu-HU" sz="1800" kern="1200" dirty="0">
            <a:latin typeface="Calibri"/>
            <a:ea typeface="+mn-ea"/>
            <a:cs typeface="+mn-cs"/>
          </a:endParaRPr>
        </a:p>
      </dgm:t>
    </dgm:pt>
    <dgm:pt modelId="{4CA97685-C86E-4EE7-BFE4-97FEF94A8115}" type="parTrans" cxnId="{402FD86A-7320-44C4-A4EB-BDA7EA6699F2}">
      <dgm:prSet/>
      <dgm:spPr/>
      <dgm:t>
        <a:bodyPr/>
        <a:lstStyle/>
        <a:p>
          <a:endParaRPr lang="hu-HU"/>
        </a:p>
      </dgm:t>
    </dgm:pt>
    <dgm:pt modelId="{8B49FD0D-CD3D-42B7-9C87-4EC4F3B50D3B}" type="sibTrans" cxnId="{402FD86A-7320-44C4-A4EB-BDA7EA6699F2}">
      <dgm:prSet/>
      <dgm:spPr/>
      <dgm:t>
        <a:bodyPr/>
        <a:lstStyle/>
        <a:p>
          <a:endParaRPr lang="hu-HU"/>
        </a:p>
      </dgm:t>
    </dgm:pt>
    <dgm:pt modelId="{0F9CA435-DF05-4FA1-B164-7FE006F7C7F2}">
      <dgm:prSet phldrT="[Szöveg]" custT="1"/>
      <dgm:spPr/>
      <dgm:t>
        <a:bodyPr/>
        <a:lstStyle/>
        <a:p>
          <a:pPr marL="0"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8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gm:t>
    </dgm:pt>
    <dgm:pt modelId="{34B17520-D4B0-4258-AAD8-30585B96515E}" type="parTrans" cxnId="{791FA3B9-3CC4-4727-8236-B91A37C2908E}">
      <dgm:prSet/>
      <dgm:spPr/>
      <dgm:t>
        <a:bodyPr/>
        <a:lstStyle/>
        <a:p>
          <a:endParaRPr lang="hu-HU"/>
        </a:p>
      </dgm:t>
    </dgm:pt>
    <dgm:pt modelId="{39797C79-E39F-4445-BB22-24D1CB80075A}" type="sibTrans" cxnId="{791FA3B9-3CC4-4727-8236-B91A37C2908E}">
      <dgm:prSet/>
      <dgm:spPr/>
      <dgm:t>
        <a:bodyPr/>
        <a:lstStyle/>
        <a:p>
          <a:endParaRPr lang="hu-HU"/>
        </a:p>
      </dgm:t>
    </dgm:pt>
    <dgm:pt modelId="{3FBFF360-F8AF-4544-BBC6-3FAB08B9BBE6}">
      <dgm:prSet phldrT="[Szöveg]" custT="1"/>
      <dgm:spPr/>
      <dgm:t>
        <a:bodyPr/>
        <a:lstStyle/>
        <a:p>
          <a:pPr marL="0"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>
              <a:latin typeface="Calibri"/>
              <a:ea typeface="+mn-ea"/>
              <a:cs typeface="+mn-cs"/>
            </a:rPr>
            <a:t>Tesztkörút</a:t>
          </a:r>
          <a:endParaRPr lang="hu-HU" sz="1800" kern="1200" dirty="0">
            <a:latin typeface="Calibri"/>
            <a:ea typeface="+mn-ea"/>
            <a:cs typeface="+mn-cs"/>
          </a:endParaRPr>
        </a:p>
      </dgm:t>
    </dgm:pt>
    <dgm:pt modelId="{BF8231E9-5D03-4E11-B502-EEEE82464E5F}" type="parTrans" cxnId="{2E0FD435-C732-448B-A539-F0EBB66E7FAF}">
      <dgm:prSet/>
      <dgm:spPr/>
      <dgm:t>
        <a:bodyPr/>
        <a:lstStyle/>
        <a:p>
          <a:endParaRPr lang="hu-HU"/>
        </a:p>
      </dgm:t>
    </dgm:pt>
    <dgm:pt modelId="{A11EC6CD-45F1-4F78-971E-FF9BA10991BF}" type="sibTrans" cxnId="{2E0FD435-C732-448B-A539-F0EBB66E7FAF}">
      <dgm:prSet/>
      <dgm:spPr/>
      <dgm:t>
        <a:bodyPr/>
        <a:lstStyle/>
        <a:p>
          <a:endParaRPr lang="hu-HU"/>
        </a:p>
      </dgm:t>
    </dgm:pt>
    <dgm:pt modelId="{BCAE00A6-BD14-41E6-8D4D-52B4CA2BD492}">
      <dgm:prSet phldrT="[Szöveg]" custT="1"/>
      <dgm:spPr/>
      <dgm:t>
        <a:bodyPr/>
        <a:lstStyle/>
        <a:p>
          <a:pPr marL="0"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kern="1200">
              <a:latin typeface="Calibri"/>
              <a:ea typeface="+mn-ea"/>
              <a:cs typeface="+mn-cs"/>
            </a:rPr>
            <a:t>8+1 év</a:t>
          </a:r>
          <a:endParaRPr lang="hu-HU" sz="2800" kern="1200" dirty="0">
            <a:latin typeface="Calibri"/>
            <a:ea typeface="+mn-ea"/>
            <a:cs typeface="+mn-cs"/>
          </a:endParaRPr>
        </a:p>
      </dgm:t>
    </dgm:pt>
    <dgm:pt modelId="{9551350C-1B53-4136-B0F4-A2F56ACB9F9F}" type="parTrans" cxnId="{1483B471-3919-4052-8975-89298A5DA058}">
      <dgm:prSet/>
      <dgm:spPr/>
      <dgm:t>
        <a:bodyPr/>
        <a:lstStyle/>
        <a:p>
          <a:endParaRPr lang="hu-HU"/>
        </a:p>
      </dgm:t>
    </dgm:pt>
    <dgm:pt modelId="{8BEA2A72-0412-45BE-8FC1-BE12C9554733}" type="sibTrans" cxnId="{1483B471-3919-4052-8975-89298A5DA058}">
      <dgm:prSet/>
      <dgm:spPr/>
      <dgm:t>
        <a:bodyPr/>
        <a:lstStyle/>
        <a:p>
          <a:endParaRPr lang="hu-HU"/>
        </a:p>
      </dgm:t>
    </dgm:pt>
    <dgm:pt modelId="{DEFC01CC-9322-44F4-8C99-4AD9300F3169}">
      <dgm:prSet phldrT="[Szöveg]" custT="1"/>
      <dgm:spPr/>
      <dgm:t>
        <a:bodyPr/>
        <a:lstStyle/>
        <a:p>
          <a:r>
            <a:rPr lang="hu-HU" sz="2000" dirty="0"/>
            <a:t>Kovács József</a:t>
          </a:r>
        </a:p>
      </dgm:t>
    </dgm:pt>
    <dgm:pt modelId="{7C71750F-A4B6-4E4C-8D82-745C09A96431}" type="sibTrans" cxnId="{EECC2D90-2D94-42B4-83D2-4D294DDE7F20}">
      <dgm:prSet/>
      <dgm:spPr/>
      <dgm:t>
        <a:bodyPr/>
        <a:lstStyle/>
        <a:p>
          <a:endParaRPr lang="hu-HU"/>
        </a:p>
      </dgm:t>
    </dgm:pt>
    <dgm:pt modelId="{A0CCE4EB-1AB1-4CB8-8D86-3B220307F570}" type="parTrans" cxnId="{EECC2D90-2D94-42B4-83D2-4D294DDE7F20}">
      <dgm:prSet/>
      <dgm:spPr/>
      <dgm:t>
        <a:bodyPr/>
        <a:lstStyle/>
        <a:p>
          <a:endParaRPr lang="hu-HU"/>
        </a:p>
      </dgm:t>
    </dgm:pt>
    <dgm:pt modelId="{DBF52A34-C0A2-4BDB-953B-CE3E1D09FDC2}">
      <dgm:prSet phldrT="[Szöveg]" custT="1"/>
      <dgm:spPr/>
      <dgm:t>
        <a:bodyPr/>
        <a:lstStyle/>
        <a:p>
          <a:r>
            <a:rPr lang="hu-HU" sz="2000" dirty="0"/>
            <a:t>20/555-555</a:t>
          </a:r>
        </a:p>
      </dgm:t>
    </dgm:pt>
    <dgm:pt modelId="{F60B51A1-F3B9-420D-AE66-35A64E860578}" type="parTrans" cxnId="{7A00882D-C4C6-43E6-B28F-8EA0571EBB4D}">
      <dgm:prSet/>
      <dgm:spPr/>
      <dgm:t>
        <a:bodyPr/>
        <a:lstStyle/>
        <a:p>
          <a:endParaRPr lang="hu-HU"/>
        </a:p>
      </dgm:t>
    </dgm:pt>
    <dgm:pt modelId="{F9D515DE-294D-4481-BB99-101CD4759DB1}" type="sibTrans" cxnId="{7A00882D-C4C6-43E6-B28F-8EA0571EBB4D}">
      <dgm:prSet/>
      <dgm:spPr/>
      <dgm:t>
        <a:bodyPr/>
        <a:lstStyle/>
        <a:p>
          <a:endParaRPr lang="hu-HU"/>
        </a:p>
      </dgm:t>
    </dgm:pt>
    <dgm:pt modelId="{35B66902-47AC-41F0-9925-A4753003BFFF}">
      <dgm:prSet phldrT="[Szöveg]" custT="1"/>
      <dgm:spPr/>
      <dgm:t>
        <a:bodyPr/>
        <a:lstStyle/>
        <a:p>
          <a:r>
            <a:rPr lang="hu-HU" sz="2000">
              <a:hlinkClick xmlns:r="http://schemas.openxmlformats.org/officeDocument/2006/relationships" r:id="rId1"/>
            </a:rPr>
            <a:t>kovács@kovács.hu</a:t>
          </a:r>
          <a:endParaRPr lang="hu-HU" sz="2000" dirty="0"/>
        </a:p>
      </dgm:t>
    </dgm:pt>
    <dgm:pt modelId="{C148AF05-2559-4A3E-8225-2552D58F6145}" type="parTrans" cxnId="{019AE4A2-3076-41CC-89AC-82D29D557B84}">
      <dgm:prSet/>
      <dgm:spPr/>
      <dgm:t>
        <a:bodyPr/>
        <a:lstStyle/>
        <a:p>
          <a:endParaRPr lang="hu-HU"/>
        </a:p>
      </dgm:t>
    </dgm:pt>
    <dgm:pt modelId="{3E3EE0F1-8F3C-4BD4-92A8-0F80546FB9B4}" type="sibTrans" cxnId="{019AE4A2-3076-41CC-89AC-82D29D557B84}">
      <dgm:prSet/>
      <dgm:spPr/>
      <dgm:t>
        <a:bodyPr/>
        <a:lstStyle/>
        <a:p>
          <a:endParaRPr lang="hu-HU"/>
        </a:p>
      </dgm:t>
    </dgm:pt>
    <dgm:pt modelId="{E533F4C4-606B-4658-A737-871E254E12AA}">
      <dgm:prSet phldrT="[Szöveg]"/>
      <dgm:spPr/>
      <dgm:t>
        <a:bodyPr/>
        <a:lstStyle/>
        <a:p>
          <a:endParaRPr lang="hu-HU" sz="3900" dirty="0"/>
        </a:p>
      </dgm:t>
    </dgm:pt>
    <dgm:pt modelId="{B7973037-A69C-4546-9DD9-4B29561CD448}" type="parTrans" cxnId="{3176D4CD-F0A3-4A7A-937B-9F90EEB4CDE9}">
      <dgm:prSet/>
      <dgm:spPr/>
      <dgm:t>
        <a:bodyPr/>
        <a:lstStyle/>
        <a:p>
          <a:endParaRPr lang="hu-HU"/>
        </a:p>
      </dgm:t>
    </dgm:pt>
    <dgm:pt modelId="{DE5AE31B-8A3E-4746-941D-4CE236E3563E}" type="sibTrans" cxnId="{3176D4CD-F0A3-4A7A-937B-9F90EEB4CDE9}">
      <dgm:prSet/>
      <dgm:spPr/>
      <dgm:t>
        <a:bodyPr/>
        <a:lstStyle/>
        <a:p>
          <a:endParaRPr lang="hu-HU"/>
        </a:p>
      </dgm:t>
    </dgm:pt>
    <dgm:pt modelId="{F7C8A23B-0520-435A-B940-CA1BCAF393D9}" type="pres">
      <dgm:prSet presAssocID="{812C13F5-BFF0-4368-8B45-E86DE9A7F8AD}" presName="Name0" presStyleCnt="0">
        <dgm:presLayoutVars>
          <dgm:dir/>
          <dgm:resizeHandles val="exact"/>
        </dgm:presLayoutVars>
      </dgm:prSet>
      <dgm:spPr/>
    </dgm:pt>
    <dgm:pt modelId="{45EC9557-23DD-4176-918B-B271C4455EE1}" type="pres">
      <dgm:prSet presAssocID="{B14BF313-0064-452A-B53E-FD60FF8BD132}" presName="node" presStyleLbl="node1" presStyleIdx="0" presStyleCnt="3">
        <dgm:presLayoutVars>
          <dgm:bulletEnabled val="1"/>
        </dgm:presLayoutVars>
      </dgm:prSet>
      <dgm:spPr/>
    </dgm:pt>
    <dgm:pt modelId="{96B1EEFC-7C45-45E1-B8D1-0B94605A82C7}" type="pres">
      <dgm:prSet presAssocID="{34C1E0F6-78FF-4516-8218-276CC0E3FFD6}" presName="sibTrans" presStyleCnt="0"/>
      <dgm:spPr/>
    </dgm:pt>
    <dgm:pt modelId="{88BAE698-79E4-4C48-A153-5197EBB1E7DA}" type="pres">
      <dgm:prSet presAssocID="{4D07416C-8369-4788-8662-44D81B729788}" presName="node" presStyleLbl="node1" presStyleIdx="1" presStyleCnt="3" custLinFactNeighborX="-5672" custLinFactNeighborY="-13">
        <dgm:presLayoutVars>
          <dgm:bulletEnabled val="1"/>
        </dgm:presLayoutVars>
      </dgm:prSet>
      <dgm:spPr/>
    </dgm:pt>
    <dgm:pt modelId="{B8C3F6E5-A5BB-4755-A0CF-14AD1E47854F}" type="pres">
      <dgm:prSet presAssocID="{4E5207E1-E60E-48BB-90C1-7ABC1E3031E7}" presName="sibTrans" presStyleCnt="0"/>
      <dgm:spPr/>
    </dgm:pt>
    <dgm:pt modelId="{851579E2-FC39-4611-A1AE-3F06FD4B7AD0}" type="pres">
      <dgm:prSet presAssocID="{791C9E5D-4604-4008-B104-2637C9ADB3CF}" presName="node" presStyleLbl="node1" presStyleIdx="2" presStyleCnt="3">
        <dgm:presLayoutVars>
          <dgm:bulletEnabled val="1"/>
        </dgm:presLayoutVars>
      </dgm:prSet>
      <dgm:spPr/>
    </dgm:pt>
  </dgm:ptLst>
  <dgm:cxnLst>
    <dgm:cxn modelId="{2614340D-EEEE-4115-A98C-135E738BF588}" type="presOf" srcId="{0F9CA435-DF05-4FA1-B164-7FE006F7C7F2}" destId="{88BAE698-79E4-4C48-A153-5197EBB1E7DA}" srcOrd="0" destOrd="6" presId="urn:microsoft.com/office/officeart/2005/8/layout/hList6"/>
    <dgm:cxn modelId="{25CB0111-5DC2-4AA6-B614-5E3DE86495C9}" type="presOf" srcId="{FAAAF81E-8363-43A3-B381-E33DC32F0FC9}" destId="{45EC9557-23DD-4176-918B-B271C4455EE1}" srcOrd="0" destOrd="3" presId="urn:microsoft.com/office/officeart/2005/8/layout/hList6"/>
    <dgm:cxn modelId="{47253B23-1ABC-42E6-8403-11776AC4F6E1}" srcId="{812C13F5-BFF0-4368-8B45-E86DE9A7F8AD}" destId="{791C9E5D-4604-4008-B104-2637C9ADB3CF}" srcOrd="2" destOrd="0" parTransId="{70D38390-B272-417D-9912-1C4E062AF3A2}" sibTransId="{BAE567C2-030E-423A-8BBF-A2B7FF6FE39D}"/>
    <dgm:cxn modelId="{7A00882D-C4C6-43E6-B28F-8EA0571EBB4D}" srcId="{791C9E5D-4604-4008-B104-2637C9ADB3CF}" destId="{DBF52A34-C0A2-4BDB-953B-CE3E1D09FDC2}" srcOrd="1" destOrd="0" parTransId="{F60B51A1-F3B9-420D-AE66-35A64E860578}" sibTransId="{F9D515DE-294D-4481-BB99-101CD4759DB1}"/>
    <dgm:cxn modelId="{E4D29431-83E8-467B-B6AF-3F9E43BE2A8B}" type="presOf" srcId="{3FBFF360-F8AF-4544-BBC6-3FAB08B9BBE6}" destId="{88BAE698-79E4-4C48-A153-5197EBB1E7DA}" srcOrd="0" destOrd="5" presId="urn:microsoft.com/office/officeart/2005/8/layout/hList6"/>
    <dgm:cxn modelId="{2E0FD435-C732-448B-A539-F0EBB66E7FAF}" srcId="{4D07416C-8369-4788-8662-44D81B729788}" destId="{3FBFF360-F8AF-4544-BBC6-3FAB08B9BBE6}" srcOrd="4" destOrd="0" parTransId="{BF8231E9-5D03-4E11-B502-EEEE82464E5F}" sibTransId="{A11EC6CD-45F1-4F78-971E-FF9BA10991BF}"/>
    <dgm:cxn modelId="{847BE65C-FAE4-49CC-B092-EB32D8CD6381}" type="presOf" srcId="{BEF65E21-F319-4391-9C49-E4BE8724D68E}" destId="{45EC9557-23DD-4176-918B-B271C4455EE1}" srcOrd="0" destOrd="4" presId="urn:microsoft.com/office/officeart/2005/8/layout/hList6"/>
    <dgm:cxn modelId="{B55F3660-1363-4A14-AEFD-C14339491A22}" type="presOf" srcId="{1DC92348-E258-4B60-8B0A-F859BA1AD558}" destId="{88BAE698-79E4-4C48-A153-5197EBB1E7DA}" srcOrd="0" destOrd="4" presId="urn:microsoft.com/office/officeart/2005/8/layout/hList6"/>
    <dgm:cxn modelId="{402FD86A-7320-44C4-A4EB-BDA7EA6699F2}" srcId="{4D07416C-8369-4788-8662-44D81B729788}" destId="{1DC92348-E258-4B60-8B0A-F859BA1AD558}" srcOrd="3" destOrd="0" parTransId="{4CA97685-C86E-4EE7-BFE4-97FEF94A8115}" sibTransId="{8B49FD0D-CD3D-42B7-9C87-4EC4F3B50D3B}"/>
    <dgm:cxn modelId="{AFD52E4B-9DCC-4FF9-ACE4-33BF264DF45D}" type="presOf" srcId="{BCAE00A6-BD14-41E6-8D4D-52B4CA2BD492}" destId="{88BAE698-79E4-4C48-A153-5197EBB1E7DA}" srcOrd="0" destOrd="2" presId="urn:microsoft.com/office/officeart/2005/8/layout/hList6"/>
    <dgm:cxn modelId="{D5796E4B-9F90-4D44-9E87-2B3DA7E8D835}" srcId="{812C13F5-BFF0-4368-8B45-E86DE9A7F8AD}" destId="{B14BF313-0064-452A-B53E-FD60FF8BD132}" srcOrd="0" destOrd="0" parTransId="{F3DC1470-BB5D-42AF-B370-66FFC6058E79}" sibTransId="{34C1E0F6-78FF-4516-8218-276CC0E3FFD6}"/>
    <dgm:cxn modelId="{1B55A34E-10FB-4455-B85D-7FB4150A41EC}" type="presOf" srcId="{B14BF313-0064-452A-B53E-FD60FF8BD132}" destId="{45EC9557-23DD-4176-918B-B271C4455EE1}" srcOrd="0" destOrd="0" presId="urn:microsoft.com/office/officeart/2005/8/layout/hList6"/>
    <dgm:cxn modelId="{1483B471-3919-4052-8975-89298A5DA058}" srcId="{4D07416C-8369-4788-8662-44D81B729788}" destId="{BCAE00A6-BD14-41E6-8D4D-52B4CA2BD492}" srcOrd="1" destOrd="0" parTransId="{9551350C-1B53-4136-B0F4-A2F56ACB9F9F}" sibTransId="{8BEA2A72-0412-45BE-8FC1-BE12C9554733}"/>
    <dgm:cxn modelId="{E2C76254-4233-4239-96A1-204CCE66489F}" type="presOf" srcId="{4D07416C-8369-4788-8662-44D81B729788}" destId="{88BAE698-79E4-4C48-A153-5197EBB1E7DA}" srcOrd="0" destOrd="0" presId="urn:microsoft.com/office/officeart/2005/8/layout/hList6"/>
    <dgm:cxn modelId="{55C34A55-71E3-48B5-8EB3-839AF3674308}" type="presOf" srcId="{35B66902-47AC-41F0-9925-A4753003BFFF}" destId="{851579E2-FC39-4611-A1AE-3F06FD4B7AD0}" srcOrd="0" destOrd="3" presId="urn:microsoft.com/office/officeart/2005/8/layout/hList6"/>
    <dgm:cxn modelId="{AD9E4F75-F05F-4DBE-BAF1-15C176C88EAD}" type="presOf" srcId="{DEFC01CC-9322-44F4-8C99-4AD9300F3169}" destId="{851579E2-FC39-4611-A1AE-3F06FD4B7AD0}" srcOrd="0" destOrd="1" presId="urn:microsoft.com/office/officeart/2005/8/layout/hList6"/>
    <dgm:cxn modelId="{D7FA087B-8E6B-448B-B9E9-BF488BAB1355}" type="presOf" srcId="{08625097-3251-48AA-9583-5BEC3711D97B}" destId="{88BAE698-79E4-4C48-A153-5197EBB1E7DA}" srcOrd="0" destOrd="1" presId="urn:microsoft.com/office/officeart/2005/8/layout/hList6"/>
    <dgm:cxn modelId="{C1E00A84-56DB-4EF1-A49B-BADAB5648540}" srcId="{812C13F5-BFF0-4368-8B45-E86DE9A7F8AD}" destId="{4D07416C-8369-4788-8662-44D81B729788}" srcOrd="1" destOrd="0" parTransId="{47A1D51C-5D40-4E74-8453-530D76AA0058}" sibTransId="{4E5207E1-E60E-48BB-90C1-7ABC1E3031E7}"/>
    <dgm:cxn modelId="{AEE1A987-AE42-4F94-83EE-61F490142312}" type="presOf" srcId="{38A0E5BB-0430-4EC3-918E-C8DDA95B7AB9}" destId="{45EC9557-23DD-4176-918B-B271C4455EE1}" srcOrd="0" destOrd="2" presId="urn:microsoft.com/office/officeart/2005/8/layout/hList6"/>
    <dgm:cxn modelId="{EECC2D90-2D94-42B4-83D2-4D294DDE7F20}" srcId="{791C9E5D-4604-4008-B104-2637C9ADB3CF}" destId="{DEFC01CC-9322-44F4-8C99-4AD9300F3169}" srcOrd="0" destOrd="0" parTransId="{A0CCE4EB-1AB1-4CB8-8D86-3B220307F570}" sibTransId="{7C71750F-A4B6-4E4C-8D82-745C09A96431}"/>
    <dgm:cxn modelId="{019AE4A2-3076-41CC-89AC-82D29D557B84}" srcId="{791C9E5D-4604-4008-B104-2637C9ADB3CF}" destId="{35B66902-47AC-41F0-9925-A4753003BFFF}" srcOrd="2" destOrd="0" parTransId="{C148AF05-2559-4A3E-8225-2552D58F6145}" sibTransId="{3E3EE0F1-8F3C-4BD4-92A8-0F80546FB9B4}"/>
    <dgm:cxn modelId="{09EF72A6-0D16-49B1-AB08-0A06F564272F}" srcId="{B14BF313-0064-452A-B53E-FD60FF8BD132}" destId="{BEF65E21-F319-4391-9C49-E4BE8724D68E}" srcOrd="3" destOrd="0" parTransId="{5227DBE6-C592-4ACF-B58C-4197557B0656}" sibTransId="{F58D309D-DA21-4855-B540-C62DEA3B5E85}"/>
    <dgm:cxn modelId="{1CBCAAAB-0679-4BB2-A8B4-F8C412A917DB}" srcId="{B14BF313-0064-452A-B53E-FD60FF8BD132}" destId="{38A0E5BB-0430-4EC3-918E-C8DDA95B7AB9}" srcOrd="1" destOrd="0" parTransId="{784649D6-ADC6-44DF-A13B-66C6FE142314}" sibTransId="{7D8069E3-FE29-4C06-8740-697F7F847EF9}"/>
    <dgm:cxn modelId="{E5169BB1-F501-4BD9-848B-6FB9F1BAD61A}" type="presOf" srcId="{DBF52A34-C0A2-4BDB-953B-CE3E1D09FDC2}" destId="{851579E2-FC39-4611-A1AE-3F06FD4B7AD0}" srcOrd="0" destOrd="2" presId="urn:microsoft.com/office/officeart/2005/8/layout/hList6"/>
    <dgm:cxn modelId="{791FA3B9-3CC4-4727-8236-B91A37C2908E}" srcId="{4D07416C-8369-4788-8662-44D81B729788}" destId="{0F9CA435-DF05-4FA1-B164-7FE006F7C7F2}" srcOrd="5" destOrd="0" parTransId="{34B17520-D4B0-4258-AAD8-30585B96515E}" sibTransId="{39797C79-E39F-4445-BB22-24D1CB80075A}"/>
    <dgm:cxn modelId="{7EC364C0-895A-4371-9A71-F64971AF6AD2}" type="presOf" srcId="{791C9E5D-4604-4008-B104-2637C9ADB3CF}" destId="{851579E2-FC39-4611-A1AE-3F06FD4B7AD0}" srcOrd="0" destOrd="0" presId="urn:microsoft.com/office/officeart/2005/8/layout/hList6"/>
    <dgm:cxn modelId="{66F2D2C6-5D08-4D01-8462-963BD57C2336}" type="presOf" srcId="{812C13F5-BFF0-4368-8B45-E86DE9A7F8AD}" destId="{F7C8A23B-0520-435A-B940-CA1BCAF393D9}" srcOrd="0" destOrd="0" presId="urn:microsoft.com/office/officeart/2005/8/layout/hList6"/>
    <dgm:cxn modelId="{3176D4CD-F0A3-4A7A-937B-9F90EEB4CDE9}" srcId="{791C9E5D-4604-4008-B104-2637C9ADB3CF}" destId="{E533F4C4-606B-4658-A737-871E254E12AA}" srcOrd="3" destOrd="0" parTransId="{B7973037-A69C-4546-9DD9-4B29561CD448}" sibTransId="{DE5AE31B-8A3E-4746-941D-4CE236E3563E}"/>
    <dgm:cxn modelId="{FB8F90CF-4EAB-4237-8916-F5089F10C85C}" type="presOf" srcId="{997448B2-3F60-4CAD-9B50-695876B604AF}" destId="{88BAE698-79E4-4C48-A153-5197EBB1E7DA}" srcOrd="0" destOrd="3" presId="urn:microsoft.com/office/officeart/2005/8/layout/hList6"/>
    <dgm:cxn modelId="{235B8DD5-F1D8-4F12-A7A0-58CA55FAB29E}" srcId="{4D07416C-8369-4788-8662-44D81B729788}" destId="{997448B2-3F60-4CAD-9B50-695876B604AF}" srcOrd="2" destOrd="0" parTransId="{8788D2DD-9C11-48DD-80E0-56C2124E4565}" sibTransId="{0C6A4207-4035-41B2-9C8D-4D5A6515CEC6}"/>
    <dgm:cxn modelId="{7165D3DE-CF5A-4644-A047-F0E5E343AD80}" srcId="{4D07416C-8369-4788-8662-44D81B729788}" destId="{08625097-3251-48AA-9583-5BEC3711D97B}" srcOrd="0" destOrd="0" parTransId="{50D59E2F-83E4-4331-90E2-4942D826682B}" sibTransId="{98301D3E-CBA7-4271-9F32-14986A30971A}"/>
    <dgm:cxn modelId="{DB7733EC-CD7B-44FF-8F3A-9EBE68ADB1A7}" srcId="{B14BF313-0064-452A-B53E-FD60FF8BD132}" destId="{FAAAF81E-8363-43A3-B381-E33DC32F0FC9}" srcOrd="2" destOrd="0" parTransId="{D8883307-1512-4B09-B5D5-9905AFCAB394}" sibTransId="{DDE50BF1-4F71-4D96-87B0-2A20D87EE4E5}"/>
    <dgm:cxn modelId="{1BB8F9F3-BAF0-4DBC-B302-A401E41FFE64}" srcId="{B14BF313-0064-452A-B53E-FD60FF8BD132}" destId="{7B7E48EB-6B83-480A-AED6-406BAF5130D3}" srcOrd="0" destOrd="0" parTransId="{1D4576E9-34BE-4DA3-8F6A-37842212D1E7}" sibTransId="{E4B22FF5-A247-416C-BF98-5FDB2F9392C6}"/>
    <dgm:cxn modelId="{72D5E2F6-9DC5-4AFF-8768-45A829C9213F}" type="presOf" srcId="{7B7E48EB-6B83-480A-AED6-406BAF5130D3}" destId="{45EC9557-23DD-4176-918B-B271C4455EE1}" srcOrd="0" destOrd="1" presId="urn:microsoft.com/office/officeart/2005/8/layout/hList6"/>
    <dgm:cxn modelId="{202497F8-CDD8-4C06-ABDE-35DA684E90C0}" type="presOf" srcId="{E533F4C4-606B-4658-A737-871E254E12AA}" destId="{851579E2-FC39-4611-A1AE-3F06FD4B7AD0}" srcOrd="0" destOrd="4" presId="urn:microsoft.com/office/officeart/2005/8/layout/hList6"/>
    <dgm:cxn modelId="{69369499-D7AF-48DD-AD67-0E93804B05CF}" type="presParOf" srcId="{F7C8A23B-0520-435A-B940-CA1BCAF393D9}" destId="{45EC9557-23DD-4176-918B-B271C4455EE1}" srcOrd="0" destOrd="0" presId="urn:microsoft.com/office/officeart/2005/8/layout/hList6"/>
    <dgm:cxn modelId="{31FE073D-183C-4568-A681-C77193E00952}" type="presParOf" srcId="{F7C8A23B-0520-435A-B940-CA1BCAF393D9}" destId="{96B1EEFC-7C45-45E1-B8D1-0B94605A82C7}" srcOrd="1" destOrd="0" presId="urn:microsoft.com/office/officeart/2005/8/layout/hList6"/>
    <dgm:cxn modelId="{95180365-E492-4E99-9795-1CF091EF2D1F}" type="presParOf" srcId="{F7C8A23B-0520-435A-B940-CA1BCAF393D9}" destId="{88BAE698-79E4-4C48-A153-5197EBB1E7DA}" srcOrd="2" destOrd="0" presId="urn:microsoft.com/office/officeart/2005/8/layout/hList6"/>
    <dgm:cxn modelId="{FA5346EC-B7B1-4A43-B315-28F958CF6D82}" type="presParOf" srcId="{F7C8A23B-0520-435A-B940-CA1BCAF393D9}" destId="{B8C3F6E5-A5BB-4755-A0CF-14AD1E47854F}" srcOrd="3" destOrd="0" presId="urn:microsoft.com/office/officeart/2005/8/layout/hList6"/>
    <dgm:cxn modelId="{00F33E3C-0705-4F68-A9DC-3602ECC8568E}" type="presParOf" srcId="{F7C8A23B-0520-435A-B940-CA1BCAF393D9}" destId="{851579E2-FC39-4611-A1AE-3F06FD4B7AD0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9D7F780-2E96-453B-A434-57923D1FD58F}" type="doc">
      <dgm:prSet loTypeId="urn:microsoft.com/office/officeart/2005/8/layout/hProcess4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hu-HU"/>
        </a:p>
      </dgm:t>
    </dgm:pt>
    <dgm:pt modelId="{8DD7D9B0-C34D-46C9-9ADA-ADE01DF3E233}">
      <dgm:prSet phldrT="[Szöveg]"/>
      <dgm:spPr/>
      <dgm:t>
        <a:bodyPr/>
        <a:lstStyle/>
        <a:p>
          <a:r>
            <a:rPr lang="hu-HU" dirty="0"/>
            <a:t>Határidő</a:t>
          </a:r>
        </a:p>
      </dgm:t>
    </dgm:pt>
    <dgm:pt modelId="{F60F2552-8B80-4F97-8611-0E56C07BE846}" type="parTrans" cxnId="{6109EF53-B12D-4DD7-A131-EB632B7562D1}">
      <dgm:prSet/>
      <dgm:spPr/>
      <dgm:t>
        <a:bodyPr/>
        <a:lstStyle/>
        <a:p>
          <a:endParaRPr lang="hu-HU"/>
        </a:p>
      </dgm:t>
    </dgm:pt>
    <dgm:pt modelId="{21B1CB78-D169-451E-8D62-20E611659672}" type="sibTrans" cxnId="{6109EF53-B12D-4DD7-A131-EB632B7562D1}">
      <dgm:prSet/>
      <dgm:spPr/>
      <dgm:t>
        <a:bodyPr/>
        <a:lstStyle/>
        <a:p>
          <a:endParaRPr lang="hu-HU"/>
        </a:p>
      </dgm:t>
    </dgm:pt>
    <dgm:pt modelId="{C36D8767-832B-4F8B-8D6C-D59653B57B88}">
      <dgm:prSet phldrT="[Szöveg]"/>
      <dgm:spPr/>
      <dgm:t>
        <a:bodyPr/>
        <a:lstStyle/>
        <a:p>
          <a:r>
            <a:rPr lang="hu-HU" dirty="0"/>
            <a:t>Jogalap</a:t>
          </a:r>
        </a:p>
      </dgm:t>
    </dgm:pt>
    <dgm:pt modelId="{F716365F-8BB4-49C5-8E41-B0659615FD32}" type="parTrans" cxnId="{02989ADC-364F-4543-8BCF-6061CA3ACC91}">
      <dgm:prSet/>
      <dgm:spPr/>
      <dgm:t>
        <a:bodyPr/>
        <a:lstStyle/>
        <a:p>
          <a:endParaRPr lang="hu-HU"/>
        </a:p>
      </dgm:t>
    </dgm:pt>
    <dgm:pt modelId="{8E4028AD-EA3D-4364-872F-B412175BC413}" type="sibTrans" cxnId="{02989ADC-364F-4543-8BCF-6061CA3ACC91}">
      <dgm:prSet/>
      <dgm:spPr/>
      <dgm:t>
        <a:bodyPr/>
        <a:lstStyle/>
        <a:p>
          <a:endParaRPr lang="hu-HU"/>
        </a:p>
      </dgm:t>
    </dgm:pt>
    <dgm:pt modelId="{EB3B051A-A77A-4A91-9872-B3E670077E24}">
      <dgm:prSet phldrT="[Szöveg]"/>
      <dgm:spPr/>
      <dgm:t>
        <a:bodyPr/>
        <a:lstStyle/>
        <a:p>
          <a:r>
            <a:rPr lang="hu-HU" dirty="0"/>
            <a:t>Cél</a:t>
          </a:r>
        </a:p>
      </dgm:t>
    </dgm:pt>
    <dgm:pt modelId="{18AC347A-F40A-4A6B-AD56-AD5A9F01CE3A}" type="parTrans" cxnId="{CCCAF048-E762-4C28-B6A6-72B220355862}">
      <dgm:prSet/>
      <dgm:spPr/>
      <dgm:t>
        <a:bodyPr/>
        <a:lstStyle/>
        <a:p>
          <a:endParaRPr lang="hu-HU"/>
        </a:p>
      </dgm:t>
    </dgm:pt>
    <dgm:pt modelId="{CC5111F8-3574-49A9-BDCA-32D24BA374EA}" type="sibTrans" cxnId="{CCCAF048-E762-4C28-B6A6-72B220355862}">
      <dgm:prSet/>
      <dgm:spPr/>
      <dgm:t>
        <a:bodyPr/>
        <a:lstStyle/>
        <a:p>
          <a:endParaRPr lang="hu-HU"/>
        </a:p>
      </dgm:t>
    </dgm:pt>
    <dgm:pt modelId="{0169B629-81CB-49CE-8171-46C5CC7413A4}">
      <dgm:prSet phldrT="[Szöveg]"/>
      <dgm:spPr/>
      <dgm:t>
        <a:bodyPr/>
        <a:lstStyle/>
        <a:p>
          <a:r>
            <a:rPr lang="hu-HU" dirty="0"/>
            <a:t>Jogalap</a:t>
          </a:r>
        </a:p>
      </dgm:t>
    </dgm:pt>
    <dgm:pt modelId="{631A4AE9-62B1-4B8C-B425-D938C21E3F0E}" type="parTrans" cxnId="{3D7B8DAF-C352-4D47-8E85-4D2C3FA37964}">
      <dgm:prSet/>
      <dgm:spPr/>
      <dgm:t>
        <a:bodyPr/>
        <a:lstStyle/>
        <a:p>
          <a:endParaRPr lang="hu-HU"/>
        </a:p>
      </dgm:t>
    </dgm:pt>
    <dgm:pt modelId="{1A5E823B-7FA1-4AED-9985-8DCC7A14C250}" type="sibTrans" cxnId="{3D7B8DAF-C352-4D47-8E85-4D2C3FA37964}">
      <dgm:prSet/>
      <dgm:spPr/>
      <dgm:t>
        <a:bodyPr/>
        <a:lstStyle/>
        <a:p>
          <a:endParaRPr lang="hu-HU"/>
        </a:p>
      </dgm:t>
    </dgm:pt>
    <dgm:pt modelId="{6EDBFA26-2B95-4CFC-AE77-FC688FA31BDF}">
      <dgm:prSet phldrT="[Szöveg]"/>
      <dgm:spPr/>
      <dgm:t>
        <a:bodyPr/>
        <a:lstStyle/>
        <a:p>
          <a:r>
            <a:rPr lang="hu-HU" dirty="0"/>
            <a:t>Cél</a:t>
          </a:r>
        </a:p>
      </dgm:t>
    </dgm:pt>
    <dgm:pt modelId="{8DFF0211-9061-4C4F-9A32-CB3E34D7636B}" type="parTrans" cxnId="{5D6827B5-D1B7-4BEC-BA3D-C4AD9488E422}">
      <dgm:prSet/>
      <dgm:spPr/>
      <dgm:t>
        <a:bodyPr/>
        <a:lstStyle/>
        <a:p>
          <a:endParaRPr lang="hu-HU"/>
        </a:p>
      </dgm:t>
    </dgm:pt>
    <dgm:pt modelId="{055F2467-1331-464C-91D1-74267E8C0A21}" type="sibTrans" cxnId="{5D6827B5-D1B7-4BEC-BA3D-C4AD9488E422}">
      <dgm:prSet/>
      <dgm:spPr/>
      <dgm:t>
        <a:bodyPr/>
        <a:lstStyle/>
        <a:p>
          <a:endParaRPr lang="hu-HU"/>
        </a:p>
      </dgm:t>
    </dgm:pt>
    <dgm:pt modelId="{48EF7132-E086-45BA-A66B-05F736B281F5}">
      <dgm:prSet phldrT="[Szöveg]"/>
      <dgm:spPr/>
      <dgm:t>
        <a:bodyPr/>
        <a:lstStyle/>
        <a:p>
          <a:r>
            <a:rPr lang="hu-HU" dirty="0"/>
            <a:t>Határidő</a:t>
          </a:r>
        </a:p>
      </dgm:t>
    </dgm:pt>
    <dgm:pt modelId="{5561BCE8-8015-410D-9DD1-832E428CB963}" type="parTrans" cxnId="{AB578BE3-7DD8-4A11-9509-CFA359BF85F0}">
      <dgm:prSet/>
      <dgm:spPr/>
      <dgm:t>
        <a:bodyPr/>
        <a:lstStyle/>
        <a:p>
          <a:endParaRPr lang="hu-HU"/>
        </a:p>
      </dgm:t>
    </dgm:pt>
    <dgm:pt modelId="{829A177E-463B-42A7-BC00-07FCB8E4F2B1}" type="sibTrans" cxnId="{AB578BE3-7DD8-4A11-9509-CFA359BF85F0}">
      <dgm:prSet/>
      <dgm:spPr/>
      <dgm:t>
        <a:bodyPr/>
        <a:lstStyle/>
        <a:p>
          <a:endParaRPr lang="hu-HU"/>
        </a:p>
      </dgm:t>
    </dgm:pt>
    <dgm:pt modelId="{C5979E16-CEF8-4EFF-A56E-6070EA6FFC6A}">
      <dgm:prSet phldrT="[Szöveg]"/>
      <dgm:spPr/>
      <dgm:t>
        <a:bodyPr/>
        <a:lstStyle/>
        <a:p>
          <a:r>
            <a:rPr lang="hu-HU" dirty="0"/>
            <a:t>Cél</a:t>
          </a:r>
        </a:p>
      </dgm:t>
    </dgm:pt>
    <dgm:pt modelId="{B7309431-D84E-4B8D-B5BB-0D0B145FBE18}" type="parTrans" cxnId="{B685EA62-C9A1-4DF6-8A7F-2121752C4900}">
      <dgm:prSet/>
      <dgm:spPr/>
      <dgm:t>
        <a:bodyPr/>
        <a:lstStyle/>
        <a:p>
          <a:endParaRPr lang="hu-HU"/>
        </a:p>
      </dgm:t>
    </dgm:pt>
    <dgm:pt modelId="{26FE5E58-24B8-437A-9468-19B112939431}" type="sibTrans" cxnId="{B685EA62-C9A1-4DF6-8A7F-2121752C4900}">
      <dgm:prSet/>
      <dgm:spPr/>
      <dgm:t>
        <a:bodyPr/>
        <a:lstStyle/>
        <a:p>
          <a:endParaRPr lang="hu-HU"/>
        </a:p>
      </dgm:t>
    </dgm:pt>
    <dgm:pt modelId="{BEB68296-4AE3-4CF3-B867-666AACF0EDE0}">
      <dgm:prSet phldrT="[Szöveg]"/>
      <dgm:spPr/>
      <dgm:t>
        <a:bodyPr/>
        <a:lstStyle/>
        <a:p>
          <a:r>
            <a:rPr lang="hu-HU" dirty="0"/>
            <a:t>Határidő</a:t>
          </a:r>
        </a:p>
      </dgm:t>
    </dgm:pt>
    <dgm:pt modelId="{F9548F9A-5EFD-4AAE-9C35-B3E7452EBC40}" type="parTrans" cxnId="{82ADB5C5-9C18-4B58-AC96-327B4977EE5E}">
      <dgm:prSet/>
      <dgm:spPr/>
      <dgm:t>
        <a:bodyPr/>
        <a:lstStyle/>
        <a:p>
          <a:endParaRPr lang="hu-HU"/>
        </a:p>
      </dgm:t>
    </dgm:pt>
    <dgm:pt modelId="{53FDDBDD-ED5C-41E3-99AB-07F46ECDE7DE}" type="sibTrans" cxnId="{82ADB5C5-9C18-4B58-AC96-327B4977EE5E}">
      <dgm:prSet/>
      <dgm:spPr/>
      <dgm:t>
        <a:bodyPr/>
        <a:lstStyle/>
        <a:p>
          <a:endParaRPr lang="hu-HU"/>
        </a:p>
      </dgm:t>
    </dgm:pt>
    <dgm:pt modelId="{AA3CA814-C81C-4429-9804-015E446DDF8B}">
      <dgm:prSet phldrT="[Szöveg]"/>
      <dgm:spPr/>
      <dgm:t>
        <a:bodyPr/>
        <a:lstStyle/>
        <a:p>
          <a:r>
            <a:rPr lang="hu-HU" dirty="0"/>
            <a:t>Jogalap</a:t>
          </a:r>
        </a:p>
      </dgm:t>
    </dgm:pt>
    <dgm:pt modelId="{7B6A9303-9651-4A05-B525-51966E135096}" type="parTrans" cxnId="{284AB8F2-C353-4299-B3B8-55B8150DCE4C}">
      <dgm:prSet/>
      <dgm:spPr/>
      <dgm:t>
        <a:bodyPr/>
        <a:lstStyle/>
        <a:p>
          <a:endParaRPr lang="hu-HU"/>
        </a:p>
      </dgm:t>
    </dgm:pt>
    <dgm:pt modelId="{BB62DD44-3EAD-4711-AABF-9B0CF9A8C59F}" type="sibTrans" cxnId="{284AB8F2-C353-4299-B3B8-55B8150DCE4C}">
      <dgm:prSet/>
      <dgm:spPr/>
      <dgm:t>
        <a:bodyPr/>
        <a:lstStyle/>
        <a:p>
          <a:endParaRPr lang="hu-HU"/>
        </a:p>
      </dgm:t>
    </dgm:pt>
    <dgm:pt modelId="{EF75B957-F0BE-4A51-BB41-C0B32633966B}" type="pres">
      <dgm:prSet presAssocID="{C9D7F780-2E96-453B-A434-57923D1FD58F}" presName="Name0" presStyleCnt="0">
        <dgm:presLayoutVars>
          <dgm:dir/>
          <dgm:animLvl val="lvl"/>
          <dgm:resizeHandles val="exact"/>
        </dgm:presLayoutVars>
      </dgm:prSet>
      <dgm:spPr/>
    </dgm:pt>
    <dgm:pt modelId="{27CA3D85-AD75-4F2B-BAE6-68EAC2620CE0}" type="pres">
      <dgm:prSet presAssocID="{C9D7F780-2E96-453B-A434-57923D1FD58F}" presName="tSp" presStyleCnt="0"/>
      <dgm:spPr/>
    </dgm:pt>
    <dgm:pt modelId="{5C4D1F3D-C10E-4615-BA90-1CB550DF0021}" type="pres">
      <dgm:prSet presAssocID="{C9D7F780-2E96-453B-A434-57923D1FD58F}" presName="bSp" presStyleCnt="0"/>
      <dgm:spPr/>
    </dgm:pt>
    <dgm:pt modelId="{E7E6ED08-671A-4D5A-A09D-333FABDB5C11}" type="pres">
      <dgm:prSet presAssocID="{C9D7F780-2E96-453B-A434-57923D1FD58F}" presName="process" presStyleCnt="0"/>
      <dgm:spPr/>
    </dgm:pt>
    <dgm:pt modelId="{34A2DA25-0448-483F-BB1D-44837EDE8577}" type="pres">
      <dgm:prSet presAssocID="{8DD7D9B0-C34D-46C9-9ADA-ADE01DF3E233}" presName="composite1" presStyleCnt="0"/>
      <dgm:spPr/>
    </dgm:pt>
    <dgm:pt modelId="{CDA0A3EF-C24D-4706-96A2-1EC178D3DA78}" type="pres">
      <dgm:prSet presAssocID="{8DD7D9B0-C34D-46C9-9ADA-ADE01DF3E233}" presName="dummyNode1" presStyleLbl="node1" presStyleIdx="0" presStyleCnt="3"/>
      <dgm:spPr/>
    </dgm:pt>
    <dgm:pt modelId="{B68118AA-539A-4F2C-BAFD-F72E87EE66E2}" type="pres">
      <dgm:prSet presAssocID="{8DD7D9B0-C34D-46C9-9ADA-ADE01DF3E233}" presName="childNode1" presStyleLbl="bgAcc1" presStyleIdx="0" presStyleCnt="3">
        <dgm:presLayoutVars>
          <dgm:bulletEnabled val="1"/>
        </dgm:presLayoutVars>
      </dgm:prSet>
      <dgm:spPr/>
    </dgm:pt>
    <dgm:pt modelId="{2679AC60-A8BF-42C5-8EB2-B269C1580186}" type="pres">
      <dgm:prSet presAssocID="{8DD7D9B0-C34D-46C9-9ADA-ADE01DF3E233}" presName="childNode1tx" presStyleLbl="bgAcc1" presStyleIdx="0" presStyleCnt="3">
        <dgm:presLayoutVars>
          <dgm:bulletEnabled val="1"/>
        </dgm:presLayoutVars>
      </dgm:prSet>
      <dgm:spPr/>
    </dgm:pt>
    <dgm:pt modelId="{0DB1B762-5EA7-4EA5-AECD-D8D8A08B6E00}" type="pres">
      <dgm:prSet presAssocID="{8DD7D9B0-C34D-46C9-9ADA-ADE01DF3E233}" presName="parentNode1" presStyleLbl="node1" presStyleIdx="0" presStyleCnt="3">
        <dgm:presLayoutVars>
          <dgm:chMax val="1"/>
          <dgm:bulletEnabled val="1"/>
        </dgm:presLayoutVars>
      </dgm:prSet>
      <dgm:spPr/>
    </dgm:pt>
    <dgm:pt modelId="{90443C24-B3EA-4B76-8256-DF2D01A6DF85}" type="pres">
      <dgm:prSet presAssocID="{8DD7D9B0-C34D-46C9-9ADA-ADE01DF3E233}" presName="connSite1" presStyleCnt="0"/>
      <dgm:spPr/>
    </dgm:pt>
    <dgm:pt modelId="{AB5A94B0-7FEB-41E6-A1AA-3C9892C76B9D}" type="pres">
      <dgm:prSet presAssocID="{21B1CB78-D169-451E-8D62-20E611659672}" presName="Name9" presStyleLbl="sibTrans2D1" presStyleIdx="0" presStyleCnt="2"/>
      <dgm:spPr/>
    </dgm:pt>
    <dgm:pt modelId="{C0DD73A6-F81A-413F-A47C-F4C57D146DB2}" type="pres">
      <dgm:prSet presAssocID="{0169B629-81CB-49CE-8171-46C5CC7413A4}" presName="composite2" presStyleCnt="0"/>
      <dgm:spPr/>
    </dgm:pt>
    <dgm:pt modelId="{BF170EC3-6545-47EF-B75D-E5467A60DE66}" type="pres">
      <dgm:prSet presAssocID="{0169B629-81CB-49CE-8171-46C5CC7413A4}" presName="dummyNode2" presStyleLbl="node1" presStyleIdx="0" presStyleCnt="3"/>
      <dgm:spPr/>
    </dgm:pt>
    <dgm:pt modelId="{0008DF9A-2C65-452D-835E-C3AF750DA9AA}" type="pres">
      <dgm:prSet presAssocID="{0169B629-81CB-49CE-8171-46C5CC7413A4}" presName="childNode2" presStyleLbl="bgAcc1" presStyleIdx="1" presStyleCnt="3">
        <dgm:presLayoutVars>
          <dgm:bulletEnabled val="1"/>
        </dgm:presLayoutVars>
      </dgm:prSet>
      <dgm:spPr/>
    </dgm:pt>
    <dgm:pt modelId="{ADC0DD73-7BC3-4C60-B518-A237E7E6CAEA}" type="pres">
      <dgm:prSet presAssocID="{0169B629-81CB-49CE-8171-46C5CC7413A4}" presName="childNode2tx" presStyleLbl="bgAcc1" presStyleIdx="1" presStyleCnt="3">
        <dgm:presLayoutVars>
          <dgm:bulletEnabled val="1"/>
        </dgm:presLayoutVars>
      </dgm:prSet>
      <dgm:spPr/>
    </dgm:pt>
    <dgm:pt modelId="{A8B4DF54-BC96-4DAC-A428-999478A335CA}" type="pres">
      <dgm:prSet presAssocID="{0169B629-81CB-49CE-8171-46C5CC7413A4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B7D853FA-D55E-48B9-AF2D-9DC98E33D050}" type="pres">
      <dgm:prSet presAssocID="{0169B629-81CB-49CE-8171-46C5CC7413A4}" presName="connSite2" presStyleCnt="0"/>
      <dgm:spPr/>
    </dgm:pt>
    <dgm:pt modelId="{BAC9AD77-B194-4E30-AC85-56A6F667647B}" type="pres">
      <dgm:prSet presAssocID="{1A5E823B-7FA1-4AED-9985-8DCC7A14C250}" presName="Name18" presStyleLbl="sibTrans2D1" presStyleIdx="1" presStyleCnt="2"/>
      <dgm:spPr/>
    </dgm:pt>
    <dgm:pt modelId="{7842F1D7-3690-402F-BC00-6648FFC9957A}" type="pres">
      <dgm:prSet presAssocID="{C5979E16-CEF8-4EFF-A56E-6070EA6FFC6A}" presName="composite1" presStyleCnt="0"/>
      <dgm:spPr/>
    </dgm:pt>
    <dgm:pt modelId="{DB9CAD36-46B8-4108-802F-A641DB4653C2}" type="pres">
      <dgm:prSet presAssocID="{C5979E16-CEF8-4EFF-A56E-6070EA6FFC6A}" presName="dummyNode1" presStyleLbl="node1" presStyleIdx="1" presStyleCnt="3"/>
      <dgm:spPr/>
    </dgm:pt>
    <dgm:pt modelId="{D79E9277-355D-4BEC-96C2-5657A4105C7A}" type="pres">
      <dgm:prSet presAssocID="{C5979E16-CEF8-4EFF-A56E-6070EA6FFC6A}" presName="childNode1" presStyleLbl="bgAcc1" presStyleIdx="2" presStyleCnt="3">
        <dgm:presLayoutVars>
          <dgm:bulletEnabled val="1"/>
        </dgm:presLayoutVars>
      </dgm:prSet>
      <dgm:spPr/>
    </dgm:pt>
    <dgm:pt modelId="{F9A9F57A-E49F-44A7-A27E-12357943372A}" type="pres">
      <dgm:prSet presAssocID="{C5979E16-CEF8-4EFF-A56E-6070EA6FFC6A}" presName="childNode1tx" presStyleLbl="bgAcc1" presStyleIdx="2" presStyleCnt="3">
        <dgm:presLayoutVars>
          <dgm:bulletEnabled val="1"/>
        </dgm:presLayoutVars>
      </dgm:prSet>
      <dgm:spPr/>
    </dgm:pt>
    <dgm:pt modelId="{641357A2-C769-49F4-85CD-635A420A85FD}" type="pres">
      <dgm:prSet presAssocID="{C5979E16-CEF8-4EFF-A56E-6070EA6FFC6A}" presName="parentNode1" presStyleLbl="node1" presStyleIdx="2" presStyleCnt="3">
        <dgm:presLayoutVars>
          <dgm:chMax val="1"/>
          <dgm:bulletEnabled val="1"/>
        </dgm:presLayoutVars>
      </dgm:prSet>
      <dgm:spPr/>
    </dgm:pt>
    <dgm:pt modelId="{3D0607C3-F01E-4CFD-AD65-528BEC60783F}" type="pres">
      <dgm:prSet presAssocID="{C5979E16-CEF8-4EFF-A56E-6070EA6FFC6A}" presName="connSite1" presStyleCnt="0"/>
      <dgm:spPr/>
    </dgm:pt>
  </dgm:ptLst>
  <dgm:cxnLst>
    <dgm:cxn modelId="{D1FE5103-F5DD-417D-B1E4-58613F6F9012}" type="presOf" srcId="{AA3CA814-C81C-4429-9804-015E446DDF8B}" destId="{D79E9277-355D-4BEC-96C2-5657A4105C7A}" srcOrd="0" destOrd="1" presId="urn:microsoft.com/office/officeart/2005/8/layout/hProcess4"/>
    <dgm:cxn modelId="{61170915-9D86-443E-8881-DCDB42E5E6D6}" type="presOf" srcId="{0169B629-81CB-49CE-8171-46C5CC7413A4}" destId="{A8B4DF54-BC96-4DAC-A428-999478A335CA}" srcOrd="0" destOrd="0" presId="urn:microsoft.com/office/officeart/2005/8/layout/hProcess4"/>
    <dgm:cxn modelId="{1446B918-A97F-46E0-977D-BC2CE0DDA9FA}" type="presOf" srcId="{8DD7D9B0-C34D-46C9-9ADA-ADE01DF3E233}" destId="{0DB1B762-5EA7-4EA5-AECD-D8D8A08B6E00}" srcOrd="0" destOrd="0" presId="urn:microsoft.com/office/officeart/2005/8/layout/hProcess4"/>
    <dgm:cxn modelId="{7A16BC2B-BBCC-47A9-835F-77FCACD11754}" type="presOf" srcId="{BEB68296-4AE3-4CF3-B867-666AACF0EDE0}" destId="{F9A9F57A-E49F-44A7-A27E-12357943372A}" srcOrd="1" destOrd="0" presId="urn:microsoft.com/office/officeart/2005/8/layout/hProcess4"/>
    <dgm:cxn modelId="{6E332732-3F25-4BF6-A358-EAFA972CE927}" type="presOf" srcId="{6EDBFA26-2B95-4CFC-AE77-FC688FA31BDF}" destId="{0008DF9A-2C65-452D-835E-C3AF750DA9AA}" srcOrd="0" destOrd="0" presId="urn:microsoft.com/office/officeart/2005/8/layout/hProcess4"/>
    <dgm:cxn modelId="{8F3E7C3A-9F95-4D84-96FD-12D28B25498D}" type="presOf" srcId="{C9D7F780-2E96-453B-A434-57923D1FD58F}" destId="{EF75B957-F0BE-4A51-BB41-C0B32633966B}" srcOrd="0" destOrd="0" presId="urn:microsoft.com/office/officeart/2005/8/layout/hProcess4"/>
    <dgm:cxn modelId="{A1D86A60-8827-458E-B1C5-AC10319B742C}" type="presOf" srcId="{BEB68296-4AE3-4CF3-B867-666AACF0EDE0}" destId="{D79E9277-355D-4BEC-96C2-5657A4105C7A}" srcOrd="0" destOrd="0" presId="urn:microsoft.com/office/officeart/2005/8/layout/hProcess4"/>
    <dgm:cxn modelId="{B685EA62-C9A1-4DF6-8A7F-2121752C4900}" srcId="{C9D7F780-2E96-453B-A434-57923D1FD58F}" destId="{C5979E16-CEF8-4EFF-A56E-6070EA6FFC6A}" srcOrd="2" destOrd="0" parTransId="{B7309431-D84E-4B8D-B5BB-0D0B145FBE18}" sibTransId="{26FE5E58-24B8-437A-9468-19B112939431}"/>
    <dgm:cxn modelId="{CCCAF048-E762-4C28-B6A6-72B220355862}" srcId="{8DD7D9B0-C34D-46C9-9ADA-ADE01DF3E233}" destId="{EB3B051A-A77A-4A91-9872-B3E670077E24}" srcOrd="1" destOrd="0" parTransId="{18AC347A-F40A-4A6B-AD56-AD5A9F01CE3A}" sibTransId="{CC5111F8-3574-49A9-BDCA-32D24BA374EA}"/>
    <dgm:cxn modelId="{A120A64C-4364-41DB-A1E4-33FEE0F4DC62}" type="presOf" srcId="{48EF7132-E086-45BA-A66B-05F736B281F5}" destId="{ADC0DD73-7BC3-4C60-B518-A237E7E6CAEA}" srcOrd="1" destOrd="1" presId="urn:microsoft.com/office/officeart/2005/8/layout/hProcess4"/>
    <dgm:cxn modelId="{25406C4D-F0ED-49CD-848C-1CA9CDDEE910}" type="presOf" srcId="{6EDBFA26-2B95-4CFC-AE77-FC688FA31BDF}" destId="{ADC0DD73-7BC3-4C60-B518-A237E7E6CAEA}" srcOrd="1" destOrd="0" presId="urn:microsoft.com/office/officeart/2005/8/layout/hProcess4"/>
    <dgm:cxn modelId="{6109EF53-B12D-4DD7-A131-EB632B7562D1}" srcId="{C9D7F780-2E96-453B-A434-57923D1FD58F}" destId="{8DD7D9B0-C34D-46C9-9ADA-ADE01DF3E233}" srcOrd="0" destOrd="0" parTransId="{F60F2552-8B80-4F97-8611-0E56C07BE846}" sibTransId="{21B1CB78-D169-451E-8D62-20E611659672}"/>
    <dgm:cxn modelId="{4971889D-BFB7-4A49-9DB3-D3514EC176F0}" type="presOf" srcId="{EB3B051A-A77A-4A91-9872-B3E670077E24}" destId="{B68118AA-539A-4F2C-BAFD-F72E87EE66E2}" srcOrd="0" destOrd="1" presId="urn:microsoft.com/office/officeart/2005/8/layout/hProcess4"/>
    <dgm:cxn modelId="{30D55C9F-B7DD-403D-B271-4C1194318E86}" type="presOf" srcId="{21B1CB78-D169-451E-8D62-20E611659672}" destId="{AB5A94B0-7FEB-41E6-A1AA-3C9892C76B9D}" srcOrd="0" destOrd="0" presId="urn:microsoft.com/office/officeart/2005/8/layout/hProcess4"/>
    <dgm:cxn modelId="{4EA5E8A2-1804-4237-AE8E-8C8B3810B47B}" type="presOf" srcId="{C36D8767-832B-4F8B-8D6C-D59653B57B88}" destId="{B68118AA-539A-4F2C-BAFD-F72E87EE66E2}" srcOrd="0" destOrd="0" presId="urn:microsoft.com/office/officeart/2005/8/layout/hProcess4"/>
    <dgm:cxn modelId="{64B634A4-30C2-4A63-B268-08A3479D8B9C}" type="presOf" srcId="{48EF7132-E086-45BA-A66B-05F736B281F5}" destId="{0008DF9A-2C65-452D-835E-C3AF750DA9AA}" srcOrd="0" destOrd="1" presId="urn:microsoft.com/office/officeart/2005/8/layout/hProcess4"/>
    <dgm:cxn modelId="{B6246CAC-F605-456A-8638-AA3932998CDB}" type="presOf" srcId="{C36D8767-832B-4F8B-8D6C-D59653B57B88}" destId="{2679AC60-A8BF-42C5-8EB2-B269C1580186}" srcOrd="1" destOrd="0" presId="urn:microsoft.com/office/officeart/2005/8/layout/hProcess4"/>
    <dgm:cxn modelId="{3D7B8DAF-C352-4D47-8E85-4D2C3FA37964}" srcId="{C9D7F780-2E96-453B-A434-57923D1FD58F}" destId="{0169B629-81CB-49CE-8171-46C5CC7413A4}" srcOrd="1" destOrd="0" parTransId="{631A4AE9-62B1-4B8C-B425-D938C21E3F0E}" sibTransId="{1A5E823B-7FA1-4AED-9985-8DCC7A14C250}"/>
    <dgm:cxn modelId="{5D6827B5-D1B7-4BEC-BA3D-C4AD9488E422}" srcId="{0169B629-81CB-49CE-8171-46C5CC7413A4}" destId="{6EDBFA26-2B95-4CFC-AE77-FC688FA31BDF}" srcOrd="0" destOrd="0" parTransId="{8DFF0211-9061-4C4F-9A32-CB3E34D7636B}" sibTransId="{055F2467-1331-464C-91D1-74267E8C0A21}"/>
    <dgm:cxn modelId="{82ADB5C5-9C18-4B58-AC96-327B4977EE5E}" srcId="{C5979E16-CEF8-4EFF-A56E-6070EA6FFC6A}" destId="{BEB68296-4AE3-4CF3-B867-666AACF0EDE0}" srcOrd="0" destOrd="0" parTransId="{F9548F9A-5EFD-4AAE-9C35-B3E7452EBC40}" sibTransId="{53FDDBDD-ED5C-41E3-99AB-07F46ECDE7DE}"/>
    <dgm:cxn modelId="{F83A0ACD-FA89-4818-B243-ECA6DFB68065}" type="presOf" srcId="{C5979E16-CEF8-4EFF-A56E-6070EA6FFC6A}" destId="{641357A2-C769-49F4-85CD-635A420A85FD}" srcOrd="0" destOrd="0" presId="urn:microsoft.com/office/officeart/2005/8/layout/hProcess4"/>
    <dgm:cxn modelId="{D6DEB7D8-7583-4AD9-9AD6-E0BA99192BBC}" type="presOf" srcId="{AA3CA814-C81C-4429-9804-015E446DDF8B}" destId="{F9A9F57A-E49F-44A7-A27E-12357943372A}" srcOrd="1" destOrd="1" presId="urn:microsoft.com/office/officeart/2005/8/layout/hProcess4"/>
    <dgm:cxn modelId="{02989ADC-364F-4543-8BCF-6061CA3ACC91}" srcId="{8DD7D9B0-C34D-46C9-9ADA-ADE01DF3E233}" destId="{C36D8767-832B-4F8B-8D6C-D59653B57B88}" srcOrd="0" destOrd="0" parTransId="{F716365F-8BB4-49C5-8E41-B0659615FD32}" sibTransId="{8E4028AD-EA3D-4364-872F-B412175BC413}"/>
    <dgm:cxn modelId="{2270A1DC-15F3-4196-B3E3-D19F3D7110EE}" type="presOf" srcId="{1A5E823B-7FA1-4AED-9985-8DCC7A14C250}" destId="{BAC9AD77-B194-4E30-AC85-56A6F667647B}" srcOrd="0" destOrd="0" presId="urn:microsoft.com/office/officeart/2005/8/layout/hProcess4"/>
    <dgm:cxn modelId="{AB578BE3-7DD8-4A11-9509-CFA359BF85F0}" srcId="{0169B629-81CB-49CE-8171-46C5CC7413A4}" destId="{48EF7132-E086-45BA-A66B-05F736B281F5}" srcOrd="1" destOrd="0" parTransId="{5561BCE8-8015-410D-9DD1-832E428CB963}" sibTransId="{829A177E-463B-42A7-BC00-07FCB8E4F2B1}"/>
    <dgm:cxn modelId="{284AB8F2-C353-4299-B3B8-55B8150DCE4C}" srcId="{C5979E16-CEF8-4EFF-A56E-6070EA6FFC6A}" destId="{AA3CA814-C81C-4429-9804-015E446DDF8B}" srcOrd="1" destOrd="0" parTransId="{7B6A9303-9651-4A05-B525-51966E135096}" sibTransId="{BB62DD44-3EAD-4711-AABF-9B0CF9A8C59F}"/>
    <dgm:cxn modelId="{AF1BC4F7-9229-4FEC-B37A-679D4B744A22}" type="presOf" srcId="{EB3B051A-A77A-4A91-9872-B3E670077E24}" destId="{2679AC60-A8BF-42C5-8EB2-B269C1580186}" srcOrd="1" destOrd="1" presId="urn:microsoft.com/office/officeart/2005/8/layout/hProcess4"/>
    <dgm:cxn modelId="{A8F759B2-6AF8-41A6-91DD-06924B3F50C8}" type="presParOf" srcId="{EF75B957-F0BE-4A51-BB41-C0B32633966B}" destId="{27CA3D85-AD75-4F2B-BAE6-68EAC2620CE0}" srcOrd="0" destOrd="0" presId="urn:microsoft.com/office/officeart/2005/8/layout/hProcess4"/>
    <dgm:cxn modelId="{EEDBD467-5227-4324-B080-3E16D2CE2241}" type="presParOf" srcId="{EF75B957-F0BE-4A51-BB41-C0B32633966B}" destId="{5C4D1F3D-C10E-4615-BA90-1CB550DF0021}" srcOrd="1" destOrd="0" presId="urn:microsoft.com/office/officeart/2005/8/layout/hProcess4"/>
    <dgm:cxn modelId="{185C9DBB-4868-4956-BDE4-ACEAC8C0F36D}" type="presParOf" srcId="{EF75B957-F0BE-4A51-BB41-C0B32633966B}" destId="{E7E6ED08-671A-4D5A-A09D-333FABDB5C11}" srcOrd="2" destOrd="0" presId="urn:microsoft.com/office/officeart/2005/8/layout/hProcess4"/>
    <dgm:cxn modelId="{C80B350C-C953-49F4-86B1-3BD9D6222E6E}" type="presParOf" srcId="{E7E6ED08-671A-4D5A-A09D-333FABDB5C11}" destId="{34A2DA25-0448-483F-BB1D-44837EDE8577}" srcOrd="0" destOrd="0" presId="urn:microsoft.com/office/officeart/2005/8/layout/hProcess4"/>
    <dgm:cxn modelId="{FE89374A-68CF-4A65-9E8D-A4F8067C9B3A}" type="presParOf" srcId="{34A2DA25-0448-483F-BB1D-44837EDE8577}" destId="{CDA0A3EF-C24D-4706-96A2-1EC178D3DA78}" srcOrd="0" destOrd="0" presId="urn:microsoft.com/office/officeart/2005/8/layout/hProcess4"/>
    <dgm:cxn modelId="{AD7401A1-5F05-4099-8276-0E4476974D9E}" type="presParOf" srcId="{34A2DA25-0448-483F-BB1D-44837EDE8577}" destId="{B68118AA-539A-4F2C-BAFD-F72E87EE66E2}" srcOrd="1" destOrd="0" presId="urn:microsoft.com/office/officeart/2005/8/layout/hProcess4"/>
    <dgm:cxn modelId="{3C080274-6D5C-4EE9-927D-FAA8980E1474}" type="presParOf" srcId="{34A2DA25-0448-483F-BB1D-44837EDE8577}" destId="{2679AC60-A8BF-42C5-8EB2-B269C1580186}" srcOrd="2" destOrd="0" presId="urn:microsoft.com/office/officeart/2005/8/layout/hProcess4"/>
    <dgm:cxn modelId="{2EBBD80C-6807-463F-88F7-BE918029623A}" type="presParOf" srcId="{34A2DA25-0448-483F-BB1D-44837EDE8577}" destId="{0DB1B762-5EA7-4EA5-AECD-D8D8A08B6E00}" srcOrd="3" destOrd="0" presId="urn:microsoft.com/office/officeart/2005/8/layout/hProcess4"/>
    <dgm:cxn modelId="{4684C2A3-A913-4027-A019-6C1A58835A3D}" type="presParOf" srcId="{34A2DA25-0448-483F-BB1D-44837EDE8577}" destId="{90443C24-B3EA-4B76-8256-DF2D01A6DF85}" srcOrd="4" destOrd="0" presId="urn:microsoft.com/office/officeart/2005/8/layout/hProcess4"/>
    <dgm:cxn modelId="{1B34175E-043E-4812-88C8-797F43225098}" type="presParOf" srcId="{E7E6ED08-671A-4D5A-A09D-333FABDB5C11}" destId="{AB5A94B0-7FEB-41E6-A1AA-3C9892C76B9D}" srcOrd="1" destOrd="0" presId="urn:microsoft.com/office/officeart/2005/8/layout/hProcess4"/>
    <dgm:cxn modelId="{2A01907C-8933-4416-979A-132EB4994018}" type="presParOf" srcId="{E7E6ED08-671A-4D5A-A09D-333FABDB5C11}" destId="{C0DD73A6-F81A-413F-A47C-F4C57D146DB2}" srcOrd="2" destOrd="0" presId="urn:microsoft.com/office/officeart/2005/8/layout/hProcess4"/>
    <dgm:cxn modelId="{3FEB2277-E8B1-40EE-BDB2-0639405B7664}" type="presParOf" srcId="{C0DD73A6-F81A-413F-A47C-F4C57D146DB2}" destId="{BF170EC3-6545-47EF-B75D-E5467A60DE66}" srcOrd="0" destOrd="0" presId="urn:microsoft.com/office/officeart/2005/8/layout/hProcess4"/>
    <dgm:cxn modelId="{CDBA7014-683E-4BD5-ADD8-DCE55C7C9844}" type="presParOf" srcId="{C0DD73A6-F81A-413F-A47C-F4C57D146DB2}" destId="{0008DF9A-2C65-452D-835E-C3AF750DA9AA}" srcOrd="1" destOrd="0" presId="urn:microsoft.com/office/officeart/2005/8/layout/hProcess4"/>
    <dgm:cxn modelId="{FF342958-9B6F-4C0D-8C4F-A6D0827B37E6}" type="presParOf" srcId="{C0DD73A6-F81A-413F-A47C-F4C57D146DB2}" destId="{ADC0DD73-7BC3-4C60-B518-A237E7E6CAEA}" srcOrd="2" destOrd="0" presId="urn:microsoft.com/office/officeart/2005/8/layout/hProcess4"/>
    <dgm:cxn modelId="{1607BD51-EE2E-4C8C-A4B9-4D3828E50689}" type="presParOf" srcId="{C0DD73A6-F81A-413F-A47C-F4C57D146DB2}" destId="{A8B4DF54-BC96-4DAC-A428-999478A335CA}" srcOrd="3" destOrd="0" presId="urn:microsoft.com/office/officeart/2005/8/layout/hProcess4"/>
    <dgm:cxn modelId="{C6ADE63C-77DA-405F-B134-FB645F31A21A}" type="presParOf" srcId="{C0DD73A6-F81A-413F-A47C-F4C57D146DB2}" destId="{B7D853FA-D55E-48B9-AF2D-9DC98E33D050}" srcOrd="4" destOrd="0" presId="urn:microsoft.com/office/officeart/2005/8/layout/hProcess4"/>
    <dgm:cxn modelId="{029A8C0F-D7BB-4940-B4BD-16CC4BE46B34}" type="presParOf" srcId="{E7E6ED08-671A-4D5A-A09D-333FABDB5C11}" destId="{BAC9AD77-B194-4E30-AC85-56A6F667647B}" srcOrd="3" destOrd="0" presId="urn:microsoft.com/office/officeart/2005/8/layout/hProcess4"/>
    <dgm:cxn modelId="{0B50EF9A-A2AA-49EF-A97F-15BFDDB01677}" type="presParOf" srcId="{E7E6ED08-671A-4D5A-A09D-333FABDB5C11}" destId="{7842F1D7-3690-402F-BC00-6648FFC9957A}" srcOrd="4" destOrd="0" presId="urn:microsoft.com/office/officeart/2005/8/layout/hProcess4"/>
    <dgm:cxn modelId="{55E51A7E-C9FE-474E-8526-08DEE48A7BDC}" type="presParOf" srcId="{7842F1D7-3690-402F-BC00-6648FFC9957A}" destId="{DB9CAD36-46B8-4108-802F-A641DB4653C2}" srcOrd="0" destOrd="0" presId="urn:microsoft.com/office/officeart/2005/8/layout/hProcess4"/>
    <dgm:cxn modelId="{A73F18B6-1D86-437A-8381-27D91CBC7EE1}" type="presParOf" srcId="{7842F1D7-3690-402F-BC00-6648FFC9957A}" destId="{D79E9277-355D-4BEC-96C2-5657A4105C7A}" srcOrd="1" destOrd="0" presId="urn:microsoft.com/office/officeart/2005/8/layout/hProcess4"/>
    <dgm:cxn modelId="{C62602AD-5C44-422E-B2A8-1A8DB2D2EC43}" type="presParOf" srcId="{7842F1D7-3690-402F-BC00-6648FFC9957A}" destId="{F9A9F57A-E49F-44A7-A27E-12357943372A}" srcOrd="2" destOrd="0" presId="urn:microsoft.com/office/officeart/2005/8/layout/hProcess4"/>
    <dgm:cxn modelId="{C6D26FF2-E237-4D33-B81F-510546A35E34}" type="presParOf" srcId="{7842F1D7-3690-402F-BC00-6648FFC9957A}" destId="{641357A2-C769-49F4-85CD-635A420A85FD}" srcOrd="3" destOrd="0" presId="urn:microsoft.com/office/officeart/2005/8/layout/hProcess4"/>
    <dgm:cxn modelId="{1EC5B93B-D3EB-4736-BE85-CDEB71A04567}" type="presParOf" srcId="{7842F1D7-3690-402F-BC00-6648FFC9957A}" destId="{3D0607C3-F01E-4CFD-AD65-528BEC60783F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515026-733D-4301-A4C0-A255AD1E6566}">
      <dsp:nvSpPr>
        <dsp:cNvPr id="0" name=""/>
        <dsp:cNvSpPr/>
      </dsp:nvSpPr>
      <dsp:spPr>
        <a:xfrm rot="5400000">
          <a:off x="3620000" y="116729"/>
          <a:ext cx="1783705" cy="1551823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600" kern="1200" dirty="0"/>
            <a:t>Adat</a:t>
          </a:r>
        </a:p>
      </dsp:txBody>
      <dsp:txXfrm rot="-5400000">
        <a:off x="3977767" y="278749"/>
        <a:ext cx="1068171" cy="1227783"/>
      </dsp:txXfrm>
    </dsp:sp>
    <dsp:sp modelId="{93311B03-F9AD-469C-A459-762312CB8BC8}">
      <dsp:nvSpPr>
        <dsp:cNvPr id="0" name=""/>
        <dsp:cNvSpPr/>
      </dsp:nvSpPr>
      <dsp:spPr>
        <a:xfrm>
          <a:off x="5334854" y="357529"/>
          <a:ext cx="1990614" cy="10702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600" kern="1200" dirty="0"/>
        </a:p>
      </dsp:txBody>
      <dsp:txXfrm>
        <a:off x="5334854" y="357529"/>
        <a:ext cx="1990614" cy="1070223"/>
      </dsp:txXfrm>
    </dsp:sp>
    <dsp:sp modelId="{7434762A-4FAE-4142-8812-A7C5D203D8EC}">
      <dsp:nvSpPr>
        <dsp:cNvPr id="0" name=""/>
        <dsp:cNvSpPr/>
      </dsp:nvSpPr>
      <dsp:spPr>
        <a:xfrm rot="5400000">
          <a:off x="1944030" y="116729"/>
          <a:ext cx="1783705" cy="1551823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3600" kern="1200"/>
        </a:p>
      </dsp:txBody>
      <dsp:txXfrm rot="-5400000">
        <a:off x="2301797" y="278749"/>
        <a:ext cx="1068171" cy="1227783"/>
      </dsp:txXfrm>
    </dsp:sp>
    <dsp:sp modelId="{C030E170-2CB8-4B05-A1E6-2A8A43B886E6}">
      <dsp:nvSpPr>
        <dsp:cNvPr id="0" name=""/>
        <dsp:cNvSpPr/>
      </dsp:nvSpPr>
      <dsp:spPr>
        <a:xfrm rot="5400000">
          <a:off x="2778804" y="1630738"/>
          <a:ext cx="1783705" cy="1551823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600" kern="1200" dirty="0"/>
            <a:t>Információ</a:t>
          </a:r>
        </a:p>
      </dsp:txBody>
      <dsp:txXfrm rot="-5400000">
        <a:off x="3136571" y="1792758"/>
        <a:ext cx="1068171" cy="1227783"/>
      </dsp:txXfrm>
    </dsp:sp>
    <dsp:sp modelId="{A6B3ADE0-C9D3-4018-B408-78F4F20F21CA}">
      <dsp:nvSpPr>
        <dsp:cNvPr id="0" name=""/>
        <dsp:cNvSpPr/>
      </dsp:nvSpPr>
      <dsp:spPr>
        <a:xfrm>
          <a:off x="904130" y="1871538"/>
          <a:ext cx="1926401" cy="10702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600" kern="1200" dirty="0"/>
        </a:p>
      </dsp:txBody>
      <dsp:txXfrm>
        <a:off x="904130" y="1871538"/>
        <a:ext cx="1926401" cy="1070223"/>
      </dsp:txXfrm>
    </dsp:sp>
    <dsp:sp modelId="{9CC8D3C0-9CD1-46C6-85E8-5A63CCDFBF29}">
      <dsp:nvSpPr>
        <dsp:cNvPr id="0" name=""/>
        <dsp:cNvSpPr/>
      </dsp:nvSpPr>
      <dsp:spPr>
        <a:xfrm rot="5400000">
          <a:off x="4454774" y="1630738"/>
          <a:ext cx="1783705" cy="1551823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3600" kern="1200"/>
        </a:p>
      </dsp:txBody>
      <dsp:txXfrm rot="-5400000">
        <a:off x="4812541" y="1792758"/>
        <a:ext cx="1068171" cy="1227783"/>
      </dsp:txXfrm>
    </dsp:sp>
    <dsp:sp modelId="{7F9E5511-71D3-4A3A-8B23-F5FF956CEDF0}">
      <dsp:nvSpPr>
        <dsp:cNvPr id="0" name=""/>
        <dsp:cNvSpPr/>
      </dsp:nvSpPr>
      <dsp:spPr>
        <a:xfrm rot="5400000">
          <a:off x="3620000" y="3144747"/>
          <a:ext cx="1783705" cy="1551823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600" kern="1200" dirty="0"/>
            <a:t>Papír</a:t>
          </a:r>
        </a:p>
      </dsp:txBody>
      <dsp:txXfrm rot="-5400000">
        <a:off x="3977767" y="3306767"/>
        <a:ext cx="1068171" cy="1227783"/>
      </dsp:txXfrm>
    </dsp:sp>
    <dsp:sp modelId="{E540D77C-7292-4C8B-9F31-41703242F526}">
      <dsp:nvSpPr>
        <dsp:cNvPr id="0" name=""/>
        <dsp:cNvSpPr/>
      </dsp:nvSpPr>
      <dsp:spPr>
        <a:xfrm>
          <a:off x="5334854" y="3385547"/>
          <a:ext cx="1990614" cy="10702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600" kern="1200"/>
        </a:p>
      </dsp:txBody>
      <dsp:txXfrm>
        <a:off x="5334854" y="3385547"/>
        <a:ext cx="1990614" cy="1070223"/>
      </dsp:txXfrm>
    </dsp:sp>
    <dsp:sp modelId="{B5F47EC6-8E1F-41E4-875F-BB2B35F3877C}">
      <dsp:nvSpPr>
        <dsp:cNvPr id="0" name=""/>
        <dsp:cNvSpPr/>
      </dsp:nvSpPr>
      <dsp:spPr>
        <a:xfrm rot="5400000">
          <a:off x="1944030" y="3144747"/>
          <a:ext cx="1783705" cy="1551823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3600" kern="1200"/>
        </a:p>
      </dsp:txBody>
      <dsp:txXfrm rot="-5400000">
        <a:off x="2301797" y="3306767"/>
        <a:ext cx="1068171" cy="122778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A7D0B4-5A46-4FA0-AF4B-85BCED0A0858}">
      <dsp:nvSpPr>
        <dsp:cNvPr id="0" name=""/>
        <dsp:cNvSpPr/>
      </dsp:nvSpPr>
      <dsp:spPr>
        <a:xfrm rot="5391742">
          <a:off x="-405239" y="1095924"/>
          <a:ext cx="1722949" cy="20216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044410-A05E-483F-87F6-1DC7D6F43877}">
      <dsp:nvSpPr>
        <dsp:cNvPr id="0" name=""/>
        <dsp:cNvSpPr/>
      </dsp:nvSpPr>
      <dsp:spPr>
        <a:xfrm>
          <a:off x="0" y="0"/>
          <a:ext cx="2246262" cy="13477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 dirty="0"/>
            <a:t>Célok és Jogalapok nyilvántartása</a:t>
          </a:r>
        </a:p>
      </dsp:txBody>
      <dsp:txXfrm>
        <a:off x="39474" y="39474"/>
        <a:ext cx="2167314" cy="1268809"/>
      </dsp:txXfrm>
    </dsp:sp>
    <dsp:sp modelId="{428B44CB-E84D-4EA5-8614-C3A73A7F5DBA}">
      <dsp:nvSpPr>
        <dsp:cNvPr id="0" name=""/>
        <dsp:cNvSpPr/>
      </dsp:nvSpPr>
      <dsp:spPr>
        <a:xfrm rot="5400000">
          <a:off x="-379130" y="2804659"/>
          <a:ext cx="1674870" cy="20216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31C70E-D1C4-4BFB-A5CA-31097D140971}">
      <dsp:nvSpPr>
        <dsp:cNvPr id="0" name=""/>
        <dsp:cNvSpPr/>
      </dsp:nvSpPr>
      <dsp:spPr>
        <a:xfrm>
          <a:off x="4138" y="1732771"/>
          <a:ext cx="2246262" cy="13477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 dirty="0"/>
            <a:t>Adatátadási folyamatok</a:t>
          </a:r>
        </a:p>
      </dsp:txBody>
      <dsp:txXfrm>
        <a:off x="43612" y="1772245"/>
        <a:ext cx="2167314" cy="1268809"/>
      </dsp:txXfrm>
    </dsp:sp>
    <dsp:sp modelId="{94B8C53E-E633-457D-BF1E-5C75217962F6}">
      <dsp:nvSpPr>
        <dsp:cNvPr id="0" name=""/>
        <dsp:cNvSpPr/>
      </dsp:nvSpPr>
      <dsp:spPr>
        <a:xfrm rot="21595502">
          <a:off x="463216" y="3645066"/>
          <a:ext cx="2966587" cy="20216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ED0B5F-2784-426E-9EDA-40F2F82B59BA}">
      <dsp:nvSpPr>
        <dsp:cNvPr id="0" name=""/>
        <dsp:cNvSpPr/>
      </dsp:nvSpPr>
      <dsp:spPr>
        <a:xfrm>
          <a:off x="4138" y="3417468"/>
          <a:ext cx="2246262" cy="134775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 dirty="0"/>
            <a:t>Incidens kezelés</a:t>
          </a:r>
        </a:p>
      </dsp:txBody>
      <dsp:txXfrm>
        <a:off x="43612" y="3456942"/>
        <a:ext cx="2167314" cy="1268809"/>
      </dsp:txXfrm>
    </dsp:sp>
    <dsp:sp modelId="{6AEE37F9-2366-4B46-98F3-70D731B22C6F}">
      <dsp:nvSpPr>
        <dsp:cNvPr id="0" name=""/>
        <dsp:cNvSpPr/>
      </dsp:nvSpPr>
      <dsp:spPr>
        <a:xfrm rot="16212730">
          <a:off x="2604774" y="2805174"/>
          <a:ext cx="1675914" cy="20216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886F56-AA67-46DA-A03B-191361A7812F}">
      <dsp:nvSpPr>
        <dsp:cNvPr id="0" name=""/>
        <dsp:cNvSpPr/>
      </dsp:nvSpPr>
      <dsp:spPr>
        <a:xfrm>
          <a:off x="2980549" y="3413586"/>
          <a:ext cx="2246262" cy="134775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 dirty="0" err="1"/>
            <a:t>Törölt</a:t>
          </a:r>
          <a:r>
            <a:rPr lang="hu-HU" sz="1800" kern="1200" dirty="0"/>
            <a:t> elemek nyilvántartása</a:t>
          </a:r>
        </a:p>
      </dsp:txBody>
      <dsp:txXfrm>
        <a:off x="3020023" y="3453060"/>
        <a:ext cx="2167314" cy="1268809"/>
      </dsp:txXfrm>
    </dsp:sp>
    <dsp:sp modelId="{B796F067-8FB9-4CAF-8579-0108531FBE0F}">
      <dsp:nvSpPr>
        <dsp:cNvPr id="0" name=""/>
        <dsp:cNvSpPr/>
      </dsp:nvSpPr>
      <dsp:spPr>
        <a:xfrm rot="16200000">
          <a:off x="2608398" y="1119961"/>
          <a:ext cx="1674870" cy="20216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C60BF7-01A9-49EC-AA2D-486CC7852E54}">
      <dsp:nvSpPr>
        <dsp:cNvPr id="0" name=""/>
        <dsp:cNvSpPr/>
      </dsp:nvSpPr>
      <dsp:spPr>
        <a:xfrm>
          <a:off x="2991668" y="1732771"/>
          <a:ext cx="2246262" cy="134775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 dirty="0"/>
            <a:t>Értesítések</a:t>
          </a:r>
        </a:p>
      </dsp:txBody>
      <dsp:txXfrm>
        <a:off x="3031142" y="1772245"/>
        <a:ext cx="2167314" cy="1268809"/>
      </dsp:txXfrm>
    </dsp:sp>
    <dsp:sp modelId="{1024FDEC-8C38-4D30-8096-A0D74DF7A1FF}">
      <dsp:nvSpPr>
        <dsp:cNvPr id="0" name=""/>
        <dsp:cNvSpPr/>
      </dsp:nvSpPr>
      <dsp:spPr>
        <a:xfrm>
          <a:off x="3450747" y="277613"/>
          <a:ext cx="2977703" cy="20216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2BCB05-4052-40AC-B083-0113D1ECF2D6}">
      <dsp:nvSpPr>
        <dsp:cNvPr id="0" name=""/>
        <dsp:cNvSpPr/>
      </dsp:nvSpPr>
      <dsp:spPr>
        <a:xfrm>
          <a:off x="2991668" y="48073"/>
          <a:ext cx="2246262" cy="13477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 dirty="0"/>
            <a:t>Régi adatbázisok</a:t>
          </a:r>
        </a:p>
      </dsp:txBody>
      <dsp:txXfrm>
        <a:off x="3031142" y="87547"/>
        <a:ext cx="2167314" cy="1268809"/>
      </dsp:txXfrm>
    </dsp:sp>
    <dsp:sp modelId="{A5A287E7-A1AD-4A9F-8E2A-72EB291542A7}">
      <dsp:nvSpPr>
        <dsp:cNvPr id="0" name=""/>
        <dsp:cNvSpPr/>
      </dsp:nvSpPr>
      <dsp:spPr>
        <a:xfrm rot="5400000">
          <a:off x="5595928" y="1119961"/>
          <a:ext cx="1674870" cy="20216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E303B7-A2B8-4056-9F33-578054363EA2}">
      <dsp:nvSpPr>
        <dsp:cNvPr id="0" name=""/>
        <dsp:cNvSpPr/>
      </dsp:nvSpPr>
      <dsp:spPr>
        <a:xfrm>
          <a:off x="5979198" y="48073"/>
          <a:ext cx="2246262" cy="13477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 dirty="0"/>
            <a:t>Korlátozások/törlések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800" kern="1200" dirty="0"/>
        </a:p>
      </dsp:txBody>
      <dsp:txXfrm>
        <a:off x="6018672" y="87547"/>
        <a:ext cx="2167314" cy="1268809"/>
      </dsp:txXfrm>
    </dsp:sp>
    <dsp:sp modelId="{EA1A19E3-4F46-42D5-8757-7004C46CA00E}">
      <dsp:nvSpPr>
        <dsp:cNvPr id="0" name=""/>
        <dsp:cNvSpPr/>
      </dsp:nvSpPr>
      <dsp:spPr>
        <a:xfrm rot="5400000">
          <a:off x="5595928" y="2804659"/>
          <a:ext cx="1674870" cy="20216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645AB8-82BD-4EA0-A1ED-127EEBA63B9F}">
      <dsp:nvSpPr>
        <dsp:cNvPr id="0" name=""/>
        <dsp:cNvSpPr/>
      </dsp:nvSpPr>
      <dsp:spPr>
        <a:xfrm>
          <a:off x="5979198" y="1732771"/>
          <a:ext cx="2246262" cy="134775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 dirty="0"/>
            <a:t>Hatásvizsgálatok</a:t>
          </a:r>
        </a:p>
      </dsp:txBody>
      <dsp:txXfrm>
        <a:off x="6018672" y="1772245"/>
        <a:ext cx="2167314" cy="1268809"/>
      </dsp:txXfrm>
    </dsp:sp>
    <dsp:sp modelId="{20FB45C5-B264-4633-AE2D-97003C3A0A61}">
      <dsp:nvSpPr>
        <dsp:cNvPr id="0" name=""/>
        <dsp:cNvSpPr/>
      </dsp:nvSpPr>
      <dsp:spPr>
        <a:xfrm>
          <a:off x="5979198" y="3417468"/>
          <a:ext cx="2246262" cy="134775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 dirty="0"/>
            <a:t>Közös adatkezelők</a:t>
          </a:r>
        </a:p>
      </dsp:txBody>
      <dsp:txXfrm>
        <a:off x="6018672" y="3456942"/>
        <a:ext cx="2167314" cy="126880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45AEC5-6199-4783-B6D7-D3A878BD48E8}">
      <dsp:nvSpPr>
        <dsp:cNvPr id="0" name=""/>
        <dsp:cNvSpPr/>
      </dsp:nvSpPr>
      <dsp:spPr>
        <a:xfrm>
          <a:off x="4448132" y="431374"/>
          <a:ext cx="1823664" cy="610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600" kern="1200" dirty="0"/>
            <a:t>Nyilvántartások elkészítése</a:t>
          </a:r>
        </a:p>
      </dsp:txBody>
      <dsp:txXfrm>
        <a:off x="4448132" y="431374"/>
        <a:ext cx="1823664" cy="610274"/>
      </dsp:txXfrm>
    </dsp:sp>
    <dsp:sp modelId="{4A6E0D95-74D4-4D76-9362-B229B7CE9140}">
      <dsp:nvSpPr>
        <dsp:cNvPr id="0" name=""/>
        <dsp:cNvSpPr/>
      </dsp:nvSpPr>
      <dsp:spPr>
        <a:xfrm>
          <a:off x="1925527" y="96507"/>
          <a:ext cx="4467549" cy="4467549"/>
        </a:xfrm>
        <a:prstGeom prst="circularArrow">
          <a:avLst>
            <a:gd name="adj1" fmla="val 5192"/>
            <a:gd name="adj2" fmla="val 335294"/>
            <a:gd name="adj3" fmla="val 4533"/>
            <a:gd name="adj4" fmla="val 19167496"/>
            <a:gd name="adj5" fmla="val 605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8186BA-BD07-458A-B302-B7EEB54C04F5}">
      <dsp:nvSpPr>
        <dsp:cNvPr id="0" name=""/>
        <dsp:cNvSpPr/>
      </dsp:nvSpPr>
      <dsp:spPr>
        <a:xfrm>
          <a:off x="5000520" y="2525936"/>
          <a:ext cx="2112328" cy="6417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600" kern="1200" dirty="0"/>
            <a:t>Rendszerek kialakítása</a:t>
          </a:r>
        </a:p>
      </dsp:txBody>
      <dsp:txXfrm>
        <a:off x="5000520" y="2525936"/>
        <a:ext cx="2112328" cy="641747"/>
      </dsp:txXfrm>
    </dsp:sp>
    <dsp:sp modelId="{3D5AC740-E35D-4F41-98E3-0ACD099DA4CC}">
      <dsp:nvSpPr>
        <dsp:cNvPr id="0" name=""/>
        <dsp:cNvSpPr/>
      </dsp:nvSpPr>
      <dsp:spPr>
        <a:xfrm>
          <a:off x="1937434" y="407"/>
          <a:ext cx="4467549" cy="4467549"/>
        </a:xfrm>
        <a:prstGeom prst="circularArrow">
          <a:avLst>
            <a:gd name="adj1" fmla="val 5192"/>
            <a:gd name="adj2" fmla="val 335294"/>
            <a:gd name="adj3" fmla="val 4017313"/>
            <a:gd name="adj4" fmla="val 1685445"/>
            <a:gd name="adj5" fmla="val 6057"/>
          </a:avLst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2DEEAE-0073-4A17-9E47-B0D624B8CCCF}">
      <dsp:nvSpPr>
        <dsp:cNvPr id="0" name=""/>
        <dsp:cNvSpPr/>
      </dsp:nvSpPr>
      <dsp:spPr>
        <a:xfrm>
          <a:off x="3576491" y="3621971"/>
          <a:ext cx="1189434" cy="1189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600" kern="1200" dirty="0"/>
            <a:t>Védelmi magoldások</a:t>
          </a:r>
        </a:p>
      </dsp:txBody>
      <dsp:txXfrm>
        <a:off x="3576491" y="3621971"/>
        <a:ext cx="1189434" cy="1189434"/>
      </dsp:txXfrm>
    </dsp:sp>
    <dsp:sp modelId="{F242882A-500C-4EC6-ACBD-9D6D51B69444}">
      <dsp:nvSpPr>
        <dsp:cNvPr id="0" name=""/>
        <dsp:cNvSpPr/>
      </dsp:nvSpPr>
      <dsp:spPr>
        <a:xfrm>
          <a:off x="1937434" y="407"/>
          <a:ext cx="4467549" cy="4467549"/>
        </a:xfrm>
        <a:prstGeom prst="circularArrow">
          <a:avLst>
            <a:gd name="adj1" fmla="val 5192"/>
            <a:gd name="adj2" fmla="val 335294"/>
            <a:gd name="adj3" fmla="val 8766811"/>
            <a:gd name="adj4" fmla="val 6447393"/>
            <a:gd name="adj5" fmla="val 6057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91D2AE-3045-430F-857A-FF88909DCADB}">
      <dsp:nvSpPr>
        <dsp:cNvPr id="0" name=""/>
        <dsp:cNvSpPr/>
      </dsp:nvSpPr>
      <dsp:spPr>
        <a:xfrm>
          <a:off x="1116751" y="2519608"/>
          <a:ext cx="2337964" cy="6544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600" kern="1200" dirty="0"/>
            <a:t>Elszámoltathatóság biztosítása</a:t>
          </a:r>
        </a:p>
      </dsp:txBody>
      <dsp:txXfrm>
        <a:off x="1116751" y="2519608"/>
        <a:ext cx="2337964" cy="654403"/>
      </dsp:txXfrm>
    </dsp:sp>
    <dsp:sp modelId="{F6D77EAA-4EAF-45E6-AD95-D8DA73DF158C}">
      <dsp:nvSpPr>
        <dsp:cNvPr id="0" name=""/>
        <dsp:cNvSpPr/>
      </dsp:nvSpPr>
      <dsp:spPr>
        <a:xfrm>
          <a:off x="1926881" y="-64541"/>
          <a:ext cx="4467549" cy="4467549"/>
        </a:xfrm>
        <a:prstGeom prst="circularArrow">
          <a:avLst>
            <a:gd name="adj1" fmla="val 5192"/>
            <a:gd name="adj2" fmla="val 335294"/>
            <a:gd name="adj3" fmla="val 12617213"/>
            <a:gd name="adj4" fmla="val 10189226"/>
            <a:gd name="adj5" fmla="val 6057"/>
          </a:avLst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2354EA-C569-4D43-AFD1-32F283CFBB20}">
      <dsp:nvSpPr>
        <dsp:cNvPr id="0" name=""/>
        <dsp:cNvSpPr/>
      </dsp:nvSpPr>
      <dsp:spPr>
        <a:xfrm>
          <a:off x="2037172" y="324684"/>
          <a:ext cx="1690876" cy="682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 dirty="0"/>
            <a:t>Feltérképezés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 dirty="0"/>
            <a:t>Felülvizsgálat</a:t>
          </a:r>
        </a:p>
      </dsp:txBody>
      <dsp:txXfrm>
        <a:off x="2037172" y="324684"/>
        <a:ext cx="1690876" cy="682759"/>
      </dsp:txXfrm>
    </dsp:sp>
    <dsp:sp modelId="{71828140-5C78-4FD5-8356-E29E53566C71}">
      <dsp:nvSpPr>
        <dsp:cNvPr id="0" name=""/>
        <dsp:cNvSpPr/>
      </dsp:nvSpPr>
      <dsp:spPr>
        <a:xfrm>
          <a:off x="1762170" y="5972"/>
          <a:ext cx="4467549" cy="4467549"/>
        </a:xfrm>
        <a:prstGeom prst="circularArrow">
          <a:avLst>
            <a:gd name="adj1" fmla="val 5192"/>
            <a:gd name="adj2" fmla="val 335294"/>
            <a:gd name="adj3" fmla="val 17316330"/>
            <a:gd name="adj4" fmla="val 15300730"/>
            <a:gd name="adj5" fmla="val 6057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69165A-4767-463D-A366-EC89A4B39EBA}">
      <dsp:nvSpPr>
        <dsp:cNvPr id="0" name=""/>
        <dsp:cNvSpPr/>
      </dsp:nvSpPr>
      <dsp:spPr>
        <a:xfrm>
          <a:off x="2415229" y="761079"/>
          <a:ext cx="1193563" cy="1241213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E0F5FC4-B405-4FE3-80FD-26D4E15621AD}">
      <dsp:nvSpPr>
        <dsp:cNvPr id="0" name=""/>
        <dsp:cNvSpPr/>
      </dsp:nvSpPr>
      <dsp:spPr>
        <a:xfrm>
          <a:off x="2384654" y="1049111"/>
          <a:ext cx="1234361" cy="61748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kern="1200" dirty="0"/>
            <a:t>Számlák</a:t>
          </a:r>
        </a:p>
      </dsp:txBody>
      <dsp:txXfrm>
        <a:off x="2384654" y="1049111"/>
        <a:ext cx="1234361" cy="617489"/>
      </dsp:txXfrm>
    </dsp:sp>
    <dsp:sp modelId="{C5DC9792-473A-4B93-8ECB-EA020DFE27BC}">
      <dsp:nvSpPr>
        <dsp:cNvPr id="0" name=""/>
        <dsp:cNvSpPr/>
      </dsp:nvSpPr>
      <dsp:spPr>
        <a:xfrm>
          <a:off x="4729288" y="2057217"/>
          <a:ext cx="1405425" cy="1412755"/>
        </a:xfrm>
        <a:prstGeom prst="ellipse">
          <a:avLst/>
        </a:prstGeom>
        <a:solidFill>
          <a:schemeClr val="accent2">
            <a:alpha val="50000"/>
            <a:hueOff val="780253"/>
            <a:satOff val="-973"/>
            <a:lumOff val="22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DFAA666-B69E-4BD0-A77B-6BC1580067BB}">
      <dsp:nvSpPr>
        <dsp:cNvPr id="0" name=""/>
        <dsp:cNvSpPr/>
      </dsp:nvSpPr>
      <dsp:spPr>
        <a:xfrm>
          <a:off x="4760927" y="257016"/>
          <a:ext cx="1608502" cy="100150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kern="1200" dirty="0"/>
            <a:t>Munkalapok</a:t>
          </a:r>
        </a:p>
      </dsp:txBody>
      <dsp:txXfrm>
        <a:off x="4760927" y="257016"/>
        <a:ext cx="1608502" cy="1001501"/>
      </dsp:txXfrm>
    </dsp:sp>
    <dsp:sp modelId="{A84C8081-0A97-4398-946B-FDB0D1BFCB17}">
      <dsp:nvSpPr>
        <dsp:cNvPr id="0" name=""/>
        <dsp:cNvSpPr/>
      </dsp:nvSpPr>
      <dsp:spPr>
        <a:xfrm>
          <a:off x="1632943" y="3137336"/>
          <a:ext cx="1274097" cy="1241792"/>
        </a:xfrm>
        <a:prstGeom prst="ellipse">
          <a:avLst/>
        </a:prstGeom>
        <a:solidFill>
          <a:schemeClr val="accent2">
            <a:alpha val="50000"/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74F5C96-3977-42F7-BD1D-18BA585D47F5}">
      <dsp:nvSpPr>
        <dsp:cNvPr id="0" name=""/>
        <dsp:cNvSpPr/>
      </dsp:nvSpPr>
      <dsp:spPr>
        <a:xfrm>
          <a:off x="4513263" y="2225852"/>
          <a:ext cx="1779625" cy="114966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600" kern="1200" dirty="0"/>
            <a:t>Garanciajegyek</a:t>
          </a:r>
        </a:p>
      </dsp:txBody>
      <dsp:txXfrm>
        <a:off x="4513263" y="2225852"/>
        <a:ext cx="1779625" cy="1149666"/>
      </dsp:txXfrm>
    </dsp:sp>
    <dsp:sp modelId="{38808D0A-5740-4CB9-9687-E83C067CDA3C}">
      <dsp:nvSpPr>
        <dsp:cNvPr id="0" name=""/>
        <dsp:cNvSpPr/>
      </dsp:nvSpPr>
      <dsp:spPr>
        <a:xfrm>
          <a:off x="0" y="2705289"/>
          <a:ext cx="1259709" cy="1275189"/>
        </a:xfrm>
        <a:prstGeom prst="ellipse">
          <a:avLst/>
        </a:prstGeom>
        <a:solidFill>
          <a:schemeClr val="accent2">
            <a:alpha val="50000"/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CFD37FD-9467-4B26-BF37-19D947780DF8}">
      <dsp:nvSpPr>
        <dsp:cNvPr id="0" name=""/>
        <dsp:cNvSpPr/>
      </dsp:nvSpPr>
      <dsp:spPr>
        <a:xfrm>
          <a:off x="2857070" y="2276136"/>
          <a:ext cx="1701300" cy="97874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kern="1200" dirty="0"/>
            <a:t>Jelenléti ívek</a:t>
          </a:r>
        </a:p>
      </dsp:txBody>
      <dsp:txXfrm>
        <a:off x="2857070" y="2276136"/>
        <a:ext cx="1701300" cy="978740"/>
      </dsp:txXfrm>
    </dsp:sp>
    <dsp:sp modelId="{F20FA06A-67F5-446F-9EFA-DE9DF16D2F6F}">
      <dsp:nvSpPr>
        <dsp:cNvPr id="0" name=""/>
        <dsp:cNvSpPr/>
      </dsp:nvSpPr>
      <dsp:spPr>
        <a:xfrm>
          <a:off x="2999925" y="1988100"/>
          <a:ext cx="1484771" cy="1484953"/>
        </a:xfrm>
        <a:prstGeom prst="ellipse">
          <a:avLst/>
        </a:prstGeom>
        <a:solidFill>
          <a:schemeClr val="accent2">
            <a:alpha val="50000"/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1E29C82-755C-4DE8-AFD4-ED450EFAC56E}">
      <dsp:nvSpPr>
        <dsp:cNvPr id="0" name=""/>
        <dsp:cNvSpPr/>
      </dsp:nvSpPr>
      <dsp:spPr>
        <a:xfrm>
          <a:off x="1272898" y="2996220"/>
          <a:ext cx="2029736" cy="127836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kern="1200" dirty="0"/>
            <a:t>Munka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kern="1200" dirty="0"/>
            <a:t>szerződések</a:t>
          </a:r>
        </a:p>
      </dsp:txBody>
      <dsp:txXfrm>
        <a:off x="1272898" y="2996220"/>
        <a:ext cx="2029736" cy="1278361"/>
      </dsp:txXfrm>
    </dsp:sp>
    <dsp:sp modelId="{046B1C23-712D-4EB3-BFCD-890023DDC083}">
      <dsp:nvSpPr>
        <dsp:cNvPr id="0" name=""/>
        <dsp:cNvSpPr/>
      </dsp:nvSpPr>
      <dsp:spPr>
        <a:xfrm>
          <a:off x="4873459" y="112997"/>
          <a:ext cx="1395536" cy="1340942"/>
        </a:xfrm>
        <a:prstGeom prst="ellipse">
          <a:avLst/>
        </a:prstGeom>
        <a:solidFill>
          <a:schemeClr val="accent2">
            <a:alpha val="50000"/>
            <a:hueOff val="3901266"/>
            <a:satOff val="-4866"/>
            <a:lumOff val="114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1E586E6-2578-434F-8E90-5157E277DAE1}">
      <dsp:nvSpPr>
        <dsp:cNvPr id="0" name=""/>
        <dsp:cNvSpPr/>
      </dsp:nvSpPr>
      <dsp:spPr>
        <a:xfrm>
          <a:off x="224421" y="3137336"/>
          <a:ext cx="607459" cy="41657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kern="1200" dirty="0"/>
            <a:t>CV-k</a:t>
          </a:r>
        </a:p>
      </dsp:txBody>
      <dsp:txXfrm>
        <a:off x="224421" y="3137336"/>
        <a:ext cx="607459" cy="416574"/>
      </dsp:txXfrm>
    </dsp:sp>
    <dsp:sp modelId="{F691C332-D125-4F5E-8E39-903FBB0490A8}">
      <dsp:nvSpPr>
        <dsp:cNvPr id="0" name=""/>
        <dsp:cNvSpPr/>
      </dsp:nvSpPr>
      <dsp:spPr>
        <a:xfrm>
          <a:off x="473210" y="211895"/>
          <a:ext cx="1484771" cy="1484953"/>
        </a:xfrm>
        <a:prstGeom prst="ellipse">
          <a:avLst/>
        </a:prstGeom>
        <a:solidFill>
          <a:schemeClr val="accent2">
            <a:alpha val="50000"/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2ED4DFC-15B3-4EFB-9B66-0C6BACC9614B}">
      <dsp:nvSpPr>
        <dsp:cNvPr id="0" name=""/>
        <dsp:cNvSpPr/>
      </dsp:nvSpPr>
      <dsp:spPr>
        <a:xfrm>
          <a:off x="670742" y="471808"/>
          <a:ext cx="1252846" cy="96604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kern="1200" dirty="0"/>
            <a:t>Szerződések</a:t>
          </a:r>
        </a:p>
      </dsp:txBody>
      <dsp:txXfrm>
        <a:off x="670742" y="471808"/>
        <a:ext cx="1252846" cy="9660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5C9FC-4FF4-4FEA-8ACF-BB0394D5C3EC}">
      <dsp:nvSpPr>
        <dsp:cNvPr id="0" name=""/>
        <dsp:cNvSpPr/>
      </dsp:nvSpPr>
      <dsp:spPr>
        <a:xfrm>
          <a:off x="2159466" y="0"/>
          <a:ext cx="1732788" cy="96266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kern="1200" dirty="0"/>
            <a:t>Digitálisan is megvan</a:t>
          </a:r>
        </a:p>
      </dsp:txBody>
      <dsp:txXfrm>
        <a:off x="2187661" y="28195"/>
        <a:ext cx="1676398" cy="906270"/>
      </dsp:txXfrm>
    </dsp:sp>
    <dsp:sp modelId="{3B47FE75-CEFE-4096-839A-D46656D24DBE}">
      <dsp:nvSpPr>
        <dsp:cNvPr id="0" name=""/>
        <dsp:cNvSpPr/>
      </dsp:nvSpPr>
      <dsp:spPr>
        <a:xfrm>
          <a:off x="4499864" y="0"/>
          <a:ext cx="1732788" cy="96266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1675274"/>
            <a:satOff val="-1459"/>
            <a:lumOff val="-2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675274"/>
              <a:satOff val="-1459"/>
              <a:lumOff val="-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kern="1200" dirty="0"/>
            <a:t>Papíron van csak meg</a:t>
          </a:r>
        </a:p>
      </dsp:txBody>
      <dsp:txXfrm>
        <a:off x="4528059" y="28195"/>
        <a:ext cx="1676398" cy="906270"/>
      </dsp:txXfrm>
    </dsp:sp>
    <dsp:sp modelId="{B503B2E5-3171-4EA0-8403-2CC70AA34C22}">
      <dsp:nvSpPr>
        <dsp:cNvPr id="0" name=""/>
        <dsp:cNvSpPr/>
      </dsp:nvSpPr>
      <dsp:spPr>
        <a:xfrm>
          <a:off x="3753802" y="4091305"/>
          <a:ext cx="721995" cy="721995"/>
        </a:xfrm>
        <a:prstGeom prst="triangle">
          <a:avLst/>
        </a:prstGeom>
        <a:solidFill>
          <a:schemeClr val="accent2">
            <a:tint val="40000"/>
            <a:alpha val="90000"/>
            <a:hueOff val="3350547"/>
            <a:satOff val="-2919"/>
            <a:lumOff val="-4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3350547"/>
              <a:satOff val="-2919"/>
              <a:lumOff val="-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4E334D-1E57-46ED-B478-B9841EDDEC75}">
      <dsp:nvSpPr>
        <dsp:cNvPr id="0" name=""/>
        <dsp:cNvSpPr/>
      </dsp:nvSpPr>
      <dsp:spPr>
        <a:xfrm rot="240000">
          <a:off x="1948153" y="3781922"/>
          <a:ext cx="4333293" cy="303013"/>
        </a:xfrm>
        <a:prstGeom prst="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F7EF62-A683-4273-B90D-4573ADB0B4CA}">
      <dsp:nvSpPr>
        <dsp:cNvPr id="0" name=""/>
        <dsp:cNvSpPr/>
      </dsp:nvSpPr>
      <dsp:spPr>
        <a:xfrm rot="240000">
          <a:off x="4554582" y="3236031"/>
          <a:ext cx="1719617" cy="5938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kern="1200" dirty="0"/>
            <a:t>Jelenléti ívek</a:t>
          </a:r>
        </a:p>
      </dsp:txBody>
      <dsp:txXfrm>
        <a:off x="4583572" y="3265021"/>
        <a:ext cx="1661637" cy="535880"/>
      </dsp:txXfrm>
    </dsp:sp>
    <dsp:sp modelId="{4DD45C7B-ADDE-460F-8BC5-74C81B89065F}">
      <dsp:nvSpPr>
        <dsp:cNvPr id="0" name=""/>
        <dsp:cNvSpPr/>
      </dsp:nvSpPr>
      <dsp:spPr>
        <a:xfrm rot="240000">
          <a:off x="4602715" y="2600676"/>
          <a:ext cx="1719617" cy="593860"/>
        </a:xfrm>
        <a:prstGeom prst="roundRect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kern="1200" dirty="0"/>
            <a:t>Garanciajegyek</a:t>
          </a:r>
        </a:p>
      </dsp:txBody>
      <dsp:txXfrm>
        <a:off x="4631705" y="2629666"/>
        <a:ext cx="1661637" cy="535880"/>
      </dsp:txXfrm>
    </dsp:sp>
    <dsp:sp modelId="{B7D22048-BE39-43E4-A7F5-5BB9443AEA6D}">
      <dsp:nvSpPr>
        <dsp:cNvPr id="0" name=""/>
        <dsp:cNvSpPr/>
      </dsp:nvSpPr>
      <dsp:spPr>
        <a:xfrm rot="240000">
          <a:off x="4650848" y="1965320"/>
          <a:ext cx="1719617" cy="593860"/>
        </a:xfrm>
        <a:prstGeom prst="roundRect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kern="1200" dirty="0"/>
            <a:t>Szerződések</a:t>
          </a:r>
        </a:p>
      </dsp:txBody>
      <dsp:txXfrm>
        <a:off x="4679838" y="1994310"/>
        <a:ext cx="1661637" cy="535880"/>
      </dsp:txXfrm>
    </dsp:sp>
    <dsp:sp modelId="{144FAADF-0E80-4F5D-82A8-3EC4B6F1DF5D}">
      <dsp:nvSpPr>
        <dsp:cNvPr id="0" name=""/>
        <dsp:cNvSpPr/>
      </dsp:nvSpPr>
      <dsp:spPr>
        <a:xfrm rot="226127">
          <a:off x="4696964" y="1351392"/>
          <a:ext cx="1720558" cy="580412"/>
        </a:xfrm>
        <a:prstGeom prst="roundRect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kern="1200" dirty="0"/>
            <a:t>Önéletrajzok</a:t>
          </a:r>
        </a:p>
      </dsp:txBody>
      <dsp:txXfrm>
        <a:off x="4725297" y="1379725"/>
        <a:ext cx="1663892" cy="523746"/>
      </dsp:txXfrm>
    </dsp:sp>
    <dsp:sp modelId="{A3946584-5062-429F-8C2E-1081F793BDED}">
      <dsp:nvSpPr>
        <dsp:cNvPr id="0" name=""/>
        <dsp:cNvSpPr/>
      </dsp:nvSpPr>
      <dsp:spPr>
        <a:xfrm rot="240000">
          <a:off x="2051666" y="3062753"/>
          <a:ext cx="1719617" cy="593860"/>
        </a:xfrm>
        <a:prstGeom prst="roundRect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kern="1200" dirty="0"/>
            <a:t>Számlák</a:t>
          </a:r>
        </a:p>
      </dsp:txBody>
      <dsp:txXfrm>
        <a:off x="2080656" y="3091743"/>
        <a:ext cx="1661637" cy="535880"/>
      </dsp:txXfrm>
    </dsp:sp>
    <dsp:sp modelId="{316AD13F-2992-4BEB-B45D-7EDF366CB1E9}">
      <dsp:nvSpPr>
        <dsp:cNvPr id="0" name=""/>
        <dsp:cNvSpPr/>
      </dsp:nvSpPr>
      <dsp:spPr>
        <a:xfrm rot="240000">
          <a:off x="2099799" y="2427397"/>
          <a:ext cx="1719617" cy="59386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kern="1200" dirty="0"/>
            <a:t>Munkalapok</a:t>
          </a:r>
        </a:p>
      </dsp:txBody>
      <dsp:txXfrm>
        <a:off x="2128789" y="2456387"/>
        <a:ext cx="1661637" cy="5358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842B95-D085-481B-998D-3DF968698CB1}">
      <dsp:nvSpPr>
        <dsp:cNvPr id="0" name=""/>
        <dsp:cNvSpPr/>
      </dsp:nvSpPr>
      <dsp:spPr>
        <a:xfrm>
          <a:off x="1004" y="0"/>
          <a:ext cx="2611933" cy="4813300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300" kern="1200" dirty="0"/>
            <a:t>Iratkezelési szabályzat</a:t>
          </a:r>
        </a:p>
      </dsp:txBody>
      <dsp:txXfrm>
        <a:off x="1004" y="0"/>
        <a:ext cx="2611933" cy="1443990"/>
      </dsp:txXfrm>
    </dsp:sp>
    <dsp:sp modelId="{BA63CFEF-F3E1-4F66-B45E-5A6FDAB53D8E}">
      <dsp:nvSpPr>
        <dsp:cNvPr id="0" name=""/>
        <dsp:cNvSpPr/>
      </dsp:nvSpPr>
      <dsp:spPr>
        <a:xfrm>
          <a:off x="262197" y="1445400"/>
          <a:ext cx="2089546" cy="145127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/>
            <a:t>Zárható Irodák és szekrények</a:t>
          </a:r>
        </a:p>
      </dsp:txBody>
      <dsp:txXfrm>
        <a:off x="304703" y="1487906"/>
        <a:ext cx="2004534" cy="1366263"/>
      </dsp:txXfrm>
    </dsp:sp>
    <dsp:sp modelId="{1D5B5DAA-316A-46B1-AE7B-9CC0BE67A3AD}">
      <dsp:nvSpPr>
        <dsp:cNvPr id="0" name=""/>
        <dsp:cNvSpPr/>
      </dsp:nvSpPr>
      <dsp:spPr>
        <a:xfrm>
          <a:off x="262197" y="3119949"/>
          <a:ext cx="2089546" cy="1451275"/>
        </a:xfrm>
        <a:prstGeom prst="roundRect">
          <a:avLst>
            <a:gd name="adj" fmla="val 10000"/>
          </a:avLst>
        </a:prstGeom>
        <a:solidFill>
          <a:schemeClr val="accent4">
            <a:hueOff val="-892954"/>
            <a:satOff val="5380"/>
            <a:lumOff val="4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/>
            <a:t>Szigorú nyilvántartás</a:t>
          </a:r>
        </a:p>
      </dsp:txBody>
      <dsp:txXfrm>
        <a:off x="304703" y="3162455"/>
        <a:ext cx="2004534" cy="1366263"/>
      </dsp:txXfrm>
    </dsp:sp>
    <dsp:sp modelId="{2C695915-773B-4C89-96DE-2B3EBECEC9C3}">
      <dsp:nvSpPr>
        <dsp:cNvPr id="0" name=""/>
        <dsp:cNvSpPr/>
      </dsp:nvSpPr>
      <dsp:spPr>
        <a:xfrm>
          <a:off x="2808833" y="0"/>
          <a:ext cx="2611933" cy="4813300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300" kern="1200" dirty="0"/>
            <a:t>Dokumentum védelem</a:t>
          </a:r>
        </a:p>
      </dsp:txBody>
      <dsp:txXfrm>
        <a:off x="2808833" y="0"/>
        <a:ext cx="2611933" cy="1443990"/>
      </dsp:txXfrm>
    </dsp:sp>
    <dsp:sp modelId="{57ECE4DD-76B1-4BA7-92EE-40AE5F9392F7}">
      <dsp:nvSpPr>
        <dsp:cNvPr id="0" name=""/>
        <dsp:cNvSpPr/>
      </dsp:nvSpPr>
      <dsp:spPr>
        <a:xfrm>
          <a:off x="3070026" y="1445400"/>
          <a:ext cx="2089546" cy="1451275"/>
        </a:xfrm>
        <a:prstGeom prst="roundRect">
          <a:avLst>
            <a:gd name="adj" fmla="val 10000"/>
          </a:avLst>
        </a:prstGeom>
        <a:solidFill>
          <a:schemeClr val="accent4">
            <a:hueOff val="-1785908"/>
            <a:satOff val="10760"/>
            <a:lumOff val="86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/>
            <a:t>Felhasználó azonosítás</a:t>
          </a:r>
        </a:p>
      </dsp:txBody>
      <dsp:txXfrm>
        <a:off x="3112532" y="1487906"/>
        <a:ext cx="2004534" cy="1366263"/>
      </dsp:txXfrm>
    </dsp:sp>
    <dsp:sp modelId="{E57CAADC-9299-400F-9BE5-EAF19C5ACAF0}">
      <dsp:nvSpPr>
        <dsp:cNvPr id="0" name=""/>
        <dsp:cNvSpPr/>
      </dsp:nvSpPr>
      <dsp:spPr>
        <a:xfrm>
          <a:off x="3070026" y="3119949"/>
          <a:ext cx="2089546" cy="1451275"/>
        </a:xfrm>
        <a:prstGeom prst="roundRect">
          <a:avLst>
            <a:gd name="adj" fmla="val 10000"/>
          </a:avLst>
        </a:prstGeom>
        <a:solidFill>
          <a:schemeClr val="accent4">
            <a:hueOff val="-2678862"/>
            <a:satOff val="16139"/>
            <a:lumOff val="129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/>
            <a:t>Log-elemzés a papír alapú dokumentum kezelésre</a:t>
          </a:r>
        </a:p>
      </dsp:txBody>
      <dsp:txXfrm>
        <a:off x="3112532" y="3162455"/>
        <a:ext cx="2004534" cy="1366263"/>
      </dsp:txXfrm>
    </dsp:sp>
    <dsp:sp modelId="{A11A03C6-DF80-4112-9661-D84F7E0D3A7B}">
      <dsp:nvSpPr>
        <dsp:cNvPr id="0" name=""/>
        <dsp:cNvSpPr/>
      </dsp:nvSpPr>
      <dsp:spPr>
        <a:xfrm>
          <a:off x="5616661" y="0"/>
          <a:ext cx="2611933" cy="4813300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300" kern="1200" dirty="0"/>
            <a:t>Digitalizálás (múltat is – </a:t>
          </a:r>
          <a:r>
            <a:rPr lang="hu-HU" sz="2300" kern="1200" dirty="0" err="1"/>
            <a:t>archíválással</a:t>
          </a:r>
          <a:r>
            <a:rPr lang="hu-HU" sz="2300" kern="1200" dirty="0"/>
            <a:t> együtt)</a:t>
          </a:r>
        </a:p>
      </dsp:txBody>
      <dsp:txXfrm>
        <a:off x="5616661" y="0"/>
        <a:ext cx="2611933" cy="1443990"/>
      </dsp:txXfrm>
    </dsp:sp>
    <dsp:sp modelId="{0C331F94-8336-467E-8422-C2F479B52C5D}">
      <dsp:nvSpPr>
        <dsp:cNvPr id="0" name=""/>
        <dsp:cNvSpPr/>
      </dsp:nvSpPr>
      <dsp:spPr>
        <a:xfrm>
          <a:off x="5877855" y="1445400"/>
          <a:ext cx="2089546" cy="1451275"/>
        </a:xfrm>
        <a:prstGeom prst="roundRect">
          <a:avLst>
            <a:gd name="adj" fmla="val 10000"/>
          </a:avLst>
        </a:prstGeom>
        <a:solidFill>
          <a:schemeClr val="accent4">
            <a:hueOff val="-3571816"/>
            <a:satOff val="21519"/>
            <a:lumOff val="17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/>
            <a:t>Folyamatkezelés</a:t>
          </a:r>
        </a:p>
      </dsp:txBody>
      <dsp:txXfrm>
        <a:off x="5920361" y="1487906"/>
        <a:ext cx="2004534" cy="1366263"/>
      </dsp:txXfrm>
    </dsp:sp>
    <dsp:sp modelId="{EFB0AD98-6C32-486C-B30E-EC36B6EE6B19}">
      <dsp:nvSpPr>
        <dsp:cNvPr id="0" name=""/>
        <dsp:cNvSpPr/>
      </dsp:nvSpPr>
      <dsp:spPr>
        <a:xfrm>
          <a:off x="5877855" y="3119949"/>
          <a:ext cx="2089546" cy="1451275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/>
            <a:t>Tanúsított rendszer</a:t>
          </a:r>
        </a:p>
      </dsp:txBody>
      <dsp:txXfrm>
        <a:off x="5920361" y="3162455"/>
        <a:ext cx="2004534" cy="136626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1FB5C-7C14-49E4-B913-36F8FAE0FA9B}">
      <dsp:nvSpPr>
        <dsp:cNvPr id="0" name=""/>
        <dsp:cNvSpPr/>
      </dsp:nvSpPr>
      <dsp:spPr>
        <a:xfrm>
          <a:off x="2168421" y="195540"/>
          <a:ext cx="3880723" cy="1347724"/>
        </a:xfrm>
        <a:prstGeom prst="ellipse">
          <a:avLst/>
        </a:prstGeom>
        <a:solidFill>
          <a:schemeClr val="accent5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DF51E4-3AB1-4593-B9F1-1F8D2CB93985}">
      <dsp:nvSpPr>
        <dsp:cNvPr id="0" name=""/>
        <dsp:cNvSpPr/>
      </dsp:nvSpPr>
      <dsp:spPr>
        <a:xfrm>
          <a:off x="3670133" y="3528394"/>
          <a:ext cx="752078" cy="481330"/>
        </a:xfrm>
        <a:prstGeom prst="down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DF9ABA-88D2-48CD-A042-1BB6DAC596AE}">
      <dsp:nvSpPr>
        <dsp:cNvPr id="0" name=""/>
        <dsp:cNvSpPr/>
      </dsp:nvSpPr>
      <dsp:spPr>
        <a:xfrm>
          <a:off x="2177615" y="3816420"/>
          <a:ext cx="3609975" cy="9024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kern="1200" dirty="0"/>
            <a:t>Ügykezelő/folyamatkezelő</a:t>
          </a:r>
        </a:p>
      </dsp:txBody>
      <dsp:txXfrm>
        <a:off x="2177615" y="3816420"/>
        <a:ext cx="3609975" cy="902493"/>
      </dsp:txXfrm>
    </dsp:sp>
    <dsp:sp modelId="{4C3F21E8-BB30-4AEA-B152-37057852777E}">
      <dsp:nvSpPr>
        <dsp:cNvPr id="0" name=""/>
        <dsp:cNvSpPr/>
      </dsp:nvSpPr>
      <dsp:spPr>
        <a:xfrm>
          <a:off x="3579320" y="1647351"/>
          <a:ext cx="1353740" cy="135374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kern="1200" dirty="0"/>
            <a:t>Garanciajegy</a:t>
          </a:r>
        </a:p>
      </dsp:txBody>
      <dsp:txXfrm>
        <a:off x="3777571" y="1845602"/>
        <a:ext cx="957238" cy="957238"/>
      </dsp:txXfrm>
    </dsp:sp>
    <dsp:sp modelId="{01AF7091-EC89-47BA-9754-F777794E8E94}">
      <dsp:nvSpPr>
        <dsp:cNvPr id="0" name=""/>
        <dsp:cNvSpPr/>
      </dsp:nvSpPr>
      <dsp:spPr>
        <a:xfrm>
          <a:off x="2610643" y="631745"/>
          <a:ext cx="1353740" cy="1353740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kern="1200" dirty="0"/>
            <a:t>Szerződés</a:t>
          </a:r>
        </a:p>
      </dsp:txBody>
      <dsp:txXfrm>
        <a:off x="2808894" y="829996"/>
        <a:ext cx="957238" cy="957238"/>
      </dsp:txXfrm>
    </dsp:sp>
    <dsp:sp modelId="{04DF82E5-9824-45D5-A9A5-1493ED84BF41}">
      <dsp:nvSpPr>
        <dsp:cNvPr id="0" name=""/>
        <dsp:cNvSpPr/>
      </dsp:nvSpPr>
      <dsp:spPr>
        <a:xfrm>
          <a:off x="3994467" y="304441"/>
          <a:ext cx="1353740" cy="1353740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kern="1200" dirty="0"/>
            <a:t>Munkalap</a:t>
          </a:r>
        </a:p>
      </dsp:txBody>
      <dsp:txXfrm>
        <a:off x="4192718" y="502692"/>
        <a:ext cx="957238" cy="957238"/>
      </dsp:txXfrm>
    </dsp:sp>
    <dsp:sp modelId="{86B9EC3F-9BA5-4A28-8B6C-14013F611DFE}">
      <dsp:nvSpPr>
        <dsp:cNvPr id="0" name=""/>
        <dsp:cNvSpPr/>
      </dsp:nvSpPr>
      <dsp:spPr>
        <a:xfrm>
          <a:off x="1997862" y="0"/>
          <a:ext cx="4211637" cy="336931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5AA813-AED4-43C9-A138-B6FC2F9E89D4}">
      <dsp:nvSpPr>
        <dsp:cNvPr id="0" name=""/>
        <dsp:cNvSpPr/>
      </dsp:nvSpPr>
      <dsp:spPr>
        <a:xfrm>
          <a:off x="1828202" y="511955"/>
          <a:ext cx="651631" cy="651631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800" kern="1200" dirty="0"/>
        </a:p>
      </dsp:txBody>
      <dsp:txXfrm>
        <a:off x="1959209" y="664596"/>
        <a:ext cx="389617" cy="334952"/>
      </dsp:txXfrm>
    </dsp:sp>
    <dsp:sp modelId="{2BC17CA4-EA14-45E7-8F61-9A629F52427C}">
      <dsp:nvSpPr>
        <dsp:cNvPr id="0" name=""/>
        <dsp:cNvSpPr/>
      </dsp:nvSpPr>
      <dsp:spPr>
        <a:xfrm>
          <a:off x="1445669" y="379130"/>
          <a:ext cx="473913" cy="473913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500" kern="1200"/>
        </a:p>
      </dsp:txBody>
      <dsp:txXfrm>
        <a:off x="1564978" y="499160"/>
        <a:ext cx="235295" cy="233853"/>
      </dsp:txXfrm>
    </dsp:sp>
    <dsp:sp modelId="{FE35AF68-2719-46BE-99AF-04581043CE73}">
      <dsp:nvSpPr>
        <dsp:cNvPr id="0" name=""/>
        <dsp:cNvSpPr/>
      </dsp:nvSpPr>
      <dsp:spPr>
        <a:xfrm rot="20700000">
          <a:off x="1711109" y="52178"/>
          <a:ext cx="464338" cy="464338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500" kern="1200"/>
        </a:p>
      </dsp:txBody>
      <dsp:txXfrm rot="-20700000">
        <a:off x="1812952" y="154021"/>
        <a:ext cx="260652" cy="260652"/>
      </dsp:txXfrm>
    </dsp:sp>
    <dsp:sp modelId="{07DCD813-A93F-4C0D-877F-5FA00EC167C6}">
      <dsp:nvSpPr>
        <dsp:cNvPr id="0" name=""/>
        <dsp:cNvSpPr/>
      </dsp:nvSpPr>
      <dsp:spPr>
        <a:xfrm>
          <a:off x="1747224" y="449197"/>
          <a:ext cx="834087" cy="834087"/>
        </a:xfrm>
        <a:prstGeom prst="circularArrow">
          <a:avLst>
            <a:gd name="adj1" fmla="val 4687"/>
            <a:gd name="adj2" fmla="val 299029"/>
            <a:gd name="adj3" fmla="val 2328535"/>
            <a:gd name="adj4" fmla="val 16350737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5B78F3-8014-4222-8002-F856ED1BDDDF}">
      <dsp:nvSpPr>
        <dsp:cNvPr id="0" name=""/>
        <dsp:cNvSpPr/>
      </dsp:nvSpPr>
      <dsp:spPr>
        <a:xfrm>
          <a:off x="1361740" y="287187"/>
          <a:ext cx="606017" cy="60601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5BFB21-AB08-4C07-BC08-27DA3F203A4F}">
      <dsp:nvSpPr>
        <dsp:cNvPr id="0" name=""/>
        <dsp:cNvSpPr/>
      </dsp:nvSpPr>
      <dsp:spPr>
        <a:xfrm>
          <a:off x="1603703" y="-36613"/>
          <a:ext cx="653408" cy="653408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987204-641F-493C-B8BA-FDEAB2DC89AA}">
      <dsp:nvSpPr>
        <dsp:cNvPr id="0" name=""/>
        <dsp:cNvSpPr/>
      </dsp:nvSpPr>
      <dsp:spPr>
        <a:xfrm>
          <a:off x="3874135" y="2165985"/>
          <a:ext cx="2647315" cy="2647315"/>
        </a:xfrm>
        <a:prstGeom prst="gear9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700" kern="1200" dirty="0"/>
            <a:t>Határidők</a:t>
          </a:r>
        </a:p>
      </dsp:txBody>
      <dsp:txXfrm>
        <a:off x="4406363" y="2786106"/>
        <a:ext cx="1582859" cy="1360774"/>
      </dsp:txXfrm>
    </dsp:sp>
    <dsp:sp modelId="{51C1EABA-1C42-4736-B51E-2C962BC348F2}">
      <dsp:nvSpPr>
        <dsp:cNvPr id="0" name=""/>
        <dsp:cNvSpPr/>
      </dsp:nvSpPr>
      <dsp:spPr>
        <a:xfrm>
          <a:off x="2333878" y="1540256"/>
          <a:ext cx="1925320" cy="1925320"/>
        </a:xfrm>
        <a:prstGeom prst="gear6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700" kern="1200" dirty="0"/>
            <a:t>Jogalapok</a:t>
          </a:r>
        </a:p>
      </dsp:txBody>
      <dsp:txXfrm>
        <a:off x="2818583" y="2027891"/>
        <a:ext cx="955910" cy="950050"/>
      </dsp:txXfrm>
    </dsp:sp>
    <dsp:sp modelId="{C4992E41-C567-42F5-AAEA-1E48DEB812E1}">
      <dsp:nvSpPr>
        <dsp:cNvPr id="0" name=""/>
        <dsp:cNvSpPr/>
      </dsp:nvSpPr>
      <dsp:spPr>
        <a:xfrm rot="20700000">
          <a:off x="3412254" y="211981"/>
          <a:ext cx="1886420" cy="1886420"/>
        </a:xfrm>
        <a:prstGeom prst="gear6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700" kern="1200" dirty="0"/>
            <a:t>Célok</a:t>
          </a:r>
        </a:p>
      </dsp:txBody>
      <dsp:txXfrm rot="-20700000">
        <a:off x="3826002" y="625729"/>
        <a:ext cx="1058926" cy="1058926"/>
      </dsp:txXfrm>
    </dsp:sp>
    <dsp:sp modelId="{444E9DD8-101E-4907-B7F8-29311C67E3E0}">
      <dsp:nvSpPr>
        <dsp:cNvPr id="0" name=""/>
        <dsp:cNvSpPr/>
      </dsp:nvSpPr>
      <dsp:spPr>
        <a:xfrm>
          <a:off x="3677427" y="1762601"/>
          <a:ext cx="3388563" cy="3388563"/>
        </a:xfrm>
        <a:prstGeom prst="circularArrow">
          <a:avLst>
            <a:gd name="adj1" fmla="val 4687"/>
            <a:gd name="adj2" fmla="val 299029"/>
            <a:gd name="adj3" fmla="val 2529197"/>
            <a:gd name="adj4" fmla="val 15833485"/>
            <a:gd name="adj5" fmla="val 5469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61AA3C-1CD3-4E3C-90B9-0A574B90D014}">
      <dsp:nvSpPr>
        <dsp:cNvPr id="0" name=""/>
        <dsp:cNvSpPr/>
      </dsp:nvSpPr>
      <dsp:spPr>
        <a:xfrm>
          <a:off x="1992908" y="1111599"/>
          <a:ext cx="2462002" cy="2462002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BFBBB1-F865-414B-85E9-DB47F7257F08}">
      <dsp:nvSpPr>
        <dsp:cNvPr id="0" name=""/>
        <dsp:cNvSpPr/>
      </dsp:nvSpPr>
      <dsp:spPr>
        <a:xfrm>
          <a:off x="2975906" y="-203871"/>
          <a:ext cx="2654534" cy="265453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EC9557-23DD-4176-918B-B271C4455EE1}">
      <dsp:nvSpPr>
        <dsp:cNvPr id="0" name=""/>
        <dsp:cNvSpPr/>
      </dsp:nvSpPr>
      <dsp:spPr>
        <a:xfrm rot="16200000">
          <a:off x="-1099678" y="1100683"/>
          <a:ext cx="4813300" cy="2611933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7800" bIns="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kern="1200" dirty="0"/>
            <a:t>Webshop Regisztráció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kern="1200" dirty="0"/>
            <a:t>Szerződéses Teljesítése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kern="1200" dirty="0"/>
            <a:t>Teljesítés végéig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800" kern="1200" dirty="0"/>
            <a:t>Kovács József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800" kern="1200" dirty="0"/>
            <a:t>20/555-555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800" kern="1200" dirty="0">
              <a:hlinkClick xmlns:r="http://schemas.openxmlformats.org/officeDocument/2006/relationships" r:id="rId1"/>
            </a:rPr>
            <a:t>kovács@kovács.hu</a:t>
          </a:r>
          <a:endParaRPr lang="hu-H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hu-HU" sz="1800" kern="1200" dirty="0"/>
        </a:p>
      </dsp:txBody>
      <dsp:txXfrm rot="5400000">
        <a:off x="1005" y="962660"/>
        <a:ext cx="2611933" cy="2887980"/>
      </dsp:txXfrm>
    </dsp:sp>
    <dsp:sp modelId="{88BAE698-79E4-4C48-A153-5197EBB1E7DA}">
      <dsp:nvSpPr>
        <dsp:cNvPr id="0" name=""/>
        <dsp:cNvSpPr/>
      </dsp:nvSpPr>
      <dsp:spPr>
        <a:xfrm rot="16200000">
          <a:off x="1697038" y="1100683"/>
          <a:ext cx="4813300" cy="2611933"/>
        </a:xfrm>
        <a:prstGeom prst="flowChartManualOperation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7800" bIns="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kern="1200">
              <a:latin typeface="Calibri"/>
              <a:ea typeface="+mn-ea"/>
              <a:cs typeface="+mn-cs"/>
            </a:rPr>
            <a:t>Számlázás</a:t>
          </a:r>
          <a:endParaRPr lang="hu-HU" sz="2800" kern="1200" dirty="0">
            <a:latin typeface="Calibri"/>
            <a:ea typeface="+mn-ea"/>
            <a:cs typeface="+mn-cs"/>
          </a:endParaRPr>
        </a:p>
        <a:p>
          <a:pPr marL="0" lvl="0" indent="-28575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kern="1200">
              <a:latin typeface="Calibri"/>
              <a:ea typeface="+mn-ea"/>
              <a:cs typeface="+mn-cs"/>
            </a:rPr>
            <a:t>Törvényi Kötelezettség</a:t>
          </a:r>
          <a:endParaRPr lang="hu-HU" sz="2800" kern="1200" dirty="0">
            <a:latin typeface="Calibri"/>
            <a:ea typeface="+mn-ea"/>
            <a:cs typeface="+mn-cs"/>
          </a:endParaRPr>
        </a:p>
        <a:p>
          <a:pPr marL="0" lvl="0" indent="-28575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kern="1200">
              <a:latin typeface="Calibri"/>
              <a:ea typeface="+mn-ea"/>
              <a:cs typeface="+mn-cs"/>
            </a:rPr>
            <a:t>8+1 év</a:t>
          </a:r>
          <a:endParaRPr lang="hu-HU" sz="2800" kern="1200" dirty="0">
            <a:latin typeface="Calibri"/>
            <a:ea typeface="+mn-ea"/>
            <a:cs typeface="+mn-cs"/>
          </a:endParaRPr>
        </a:p>
        <a:p>
          <a:pPr marL="0" lvl="0" indent="-17145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>
              <a:latin typeface="Calibri"/>
              <a:ea typeface="+mn-ea"/>
              <a:cs typeface="+mn-cs"/>
            </a:rPr>
            <a:t>Kovács József</a:t>
          </a:r>
          <a:endParaRPr lang="hu-HU" sz="1800" kern="1200" dirty="0">
            <a:latin typeface="Calibri"/>
            <a:ea typeface="+mn-ea"/>
            <a:cs typeface="+mn-cs"/>
          </a:endParaRPr>
        </a:p>
        <a:p>
          <a:pPr marL="0" lvl="0" indent="-17145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>
              <a:latin typeface="Calibri"/>
              <a:ea typeface="+mn-ea"/>
              <a:cs typeface="+mn-cs"/>
            </a:rPr>
            <a:t>Teszt ország</a:t>
          </a:r>
          <a:endParaRPr lang="hu-HU" sz="1800" kern="1200" dirty="0">
            <a:latin typeface="Calibri"/>
            <a:ea typeface="+mn-ea"/>
            <a:cs typeface="+mn-cs"/>
          </a:endParaRPr>
        </a:p>
        <a:p>
          <a:pPr marL="0" lvl="0" indent="-17145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>
              <a:latin typeface="Calibri"/>
              <a:ea typeface="+mn-ea"/>
              <a:cs typeface="+mn-cs"/>
            </a:rPr>
            <a:t>Tesztkörút</a:t>
          </a:r>
          <a:endParaRPr lang="hu-HU" sz="1800" kern="1200" dirty="0">
            <a:latin typeface="Calibri"/>
            <a:ea typeface="+mn-ea"/>
            <a:cs typeface="+mn-cs"/>
          </a:endParaRPr>
        </a:p>
        <a:p>
          <a:pPr marL="0" lvl="0" indent="-28575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8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sp:txBody>
      <dsp:txXfrm rot="5400000">
        <a:off x="2797721" y="962660"/>
        <a:ext cx="2611933" cy="2887980"/>
      </dsp:txXfrm>
    </dsp:sp>
    <dsp:sp modelId="{851579E2-FC39-4611-A1AE-3F06FD4B7AD0}">
      <dsp:nvSpPr>
        <dsp:cNvPr id="0" name=""/>
        <dsp:cNvSpPr/>
      </dsp:nvSpPr>
      <dsp:spPr>
        <a:xfrm rot="16200000">
          <a:off x="4515978" y="1100683"/>
          <a:ext cx="4813300" cy="2611933"/>
        </a:xfrm>
        <a:prstGeom prst="flowChartManualOperation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7800" bIns="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kern="1200" dirty="0"/>
            <a:t>Marketing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kern="1200" dirty="0"/>
            <a:t>Hozzájárulás/ Jogos Érdek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kern="1200" dirty="0"/>
            <a:t>Visszavonásig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2000" kern="1200" dirty="0"/>
            <a:t>Kovács József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2000" kern="1200" dirty="0"/>
            <a:t>20/555-555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2000" kern="1200">
              <a:hlinkClick xmlns:r="http://schemas.openxmlformats.org/officeDocument/2006/relationships" r:id="rId1"/>
            </a:rPr>
            <a:t>kovács@kovács.hu</a:t>
          </a:r>
          <a:endParaRPr lang="hu-HU" sz="2000" kern="1200" dirty="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hu-HU" sz="3900" kern="1200" dirty="0"/>
        </a:p>
      </dsp:txBody>
      <dsp:txXfrm rot="5400000">
        <a:off x="5616661" y="962660"/>
        <a:ext cx="2611933" cy="288798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8118AA-539A-4F2C-BAFD-F72E87EE66E2}">
      <dsp:nvSpPr>
        <dsp:cNvPr id="0" name=""/>
        <dsp:cNvSpPr/>
      </dsp:nvSpPr>
      <dsp:spPr>
        <a:xfrm>
          <a:off x="4252" y="1470383"/>
          <a:ext cx="2270313" cy="1872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295" tIns="74295" rIns="74295" bIns="74295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3900" kern="1200" dirty="0"/>
            <a:t>Jogalap</a:t>
          </a:r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3900" kern="1200" dirty="0"/>
            <a:t>Cél</a:t>
          </a:r>
        </a:p>
      </dsp:txBody>
      <dsp:txXfrm>
        <a:off x="47344" y="1513475"/>
        <a:ext cx="2184129" cy="1385092"/>
      </dsp:txXfrm>
    </dsp:sp>
    <dsp:sp modelId="{AB5A94B0-7FEB-41E6-A1AA-3C9892C76B9D}">
      <dsp:nvSpPr>
        <dsp:cNvPr id="0" name=""/>
        <dsp:cNvSpPr/>
      </dsp:nvSpPr>
      <dsp:spPr>
        <a:xfrm>
          <a:off x="1295048" y="1970018"/>
          <a:ext cx="2424467" cy="2424467"/>
        </a:xfrm>
        <a:prstGeom prst="leftCircularArrow">
          <a:avLst>
            <a:gd name="adj1" fmla="val 2830"/>
            <a:gd name="adj2" fmla="val 345586"/>
            <a:gd name="adj3" fmla="val 2121096"/>
            <a:gd name="adj4" fmla="val 9024489"/>
            <a:gd name="adj5" fmla="val 3301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B1B762-5EA7-4EA5-AECD-D8D8A08B6E00}">
      <dsp:nvSpPr>
        <dsp:cNvPr id="0" name=""/>
        <dsp:cNvSpPr/>
      </dsp:nvSpPr>
      <dsp:spPr>
        <a:xfrm>
          <a:off x="508766" y="2941659"/>
          <a:ext cx="2018056" cy="80251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4000" kern="1200" dirty="0"/>
            <a:t>Határidő</a:t>
          </a:r>
        </a:p>
      </dsp:txBody>
      <dsp:txXfrm>
        <a:off x="532271" y="2965164"/>
        <a:ext cx="1971046" cy="755504"/>
      </dsp:txXfrm>
    </dsp:sp>
    <dsp:sp modelId="{0008DF9A-2C65-452D-835E-C3AF750DA9AA}">
      <dsp:nvSpPr>
        <dsp:cNvPr id="0" name=""/>
        <dsp:cNvSpPr/>
      </dsp:nvSpPr>
      <dsp:spPr>
        <a:xfrm>
          <a:off x="2853514" y="1470383"/>
          <a:ext cx="2270313" cy="1872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295" tIns="74295" rIns="74295" bIns="74295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3900" kern="1200" dirty="0"/>
            <a:t>Cél</a:t>
          </a:r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3900" kern="1200" dirty="0"/>
            <a:t>Határidő</a:t>
          </a:r>
        </a:p>
      </dsp:txBody>
      <dsp:txXfrm>
        <a:off x="2896606" y="1914732"/>
        <a:ext cx="2184129" cy="1385092"/>
      </dsp:txXfrm>
    </dsp:sp>
    <dsp:sp modelId="{BAC9AD77-B194-4E30-AC85-56A6F667647B}">
      <dsp:nvSpPr>
        <dsp:cNvPr id="0" name=""/>
        <dsp:cNvSpPr/>
      </dsp:nvSpPr>
      <dsp:spPr>
        <a:xfrm>
          <a:off x="4125391" y="345392"/>
          <a:ext cx="2714563" cy="2714563"/>
        </a:xfrm>
        <a:prstGeom prst="circularArrow">
          <a:avLst>
            <a:gd name="adj1" fmla="val 2527"/>
            <a:gd name="adj2" fmla="val 306487"/>
            <a:gd name="adj3" fmla="val 19518002"/>
            <a:gd name="adj4" fmla="val 12575511"/>
            <a:gd name="adj5" fmla="val 2949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B4DF54-BC96-4DAC-A428-999478A335CA}">
      <dsp:nvSpPr>
        <dsp:cNvPr id="0" name=""/>
        <dsp:cNvSpPr/>
      </dsp:nvSpPr>
      <dsp:spPr>
        <a:xfrm>
          <a:off x="3358028" y="1069126"/>
          <a:ext cx="2018056" cy="802514"/>
        </a:xfrm>
        <a:prstGeom prst="roundRect">
          <a:avLst>
            <a:gd name="adj" fmla="val 1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4000" kern="1200" dirty="0"/>
            <a:t>Jogalap</a:t>
          </a:r>
        </a:p>
      </dsp:txBody>
      <dsp:txXfrm>
        <a:off x="3381533" y="1092631"/>
        <a:ext cx="1971046" cy="755504"/>
      </dsp:txXfrm>
    </dsp:sp>
    <dsp:sp modelId="{D79E9277-355D-4BEC-96C2-5657A4105C7A}">
      <dsp:nvSpPr>
        <dsp:cNvPr id="0" name=""/>
        <dsp:cNvSpPr/>
      </dsp:nvSpPr>
      <dsp:spPr>
        <a:xfrm>
          <a:off x="5702777" y="1470383"/>
          <a:ext cx="2270313" cy="1872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295" tIns="74295" rIns="74295" bIns="74295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3900" kern="1200" dirty="0"/>
            <a:t>Határidő</a:t>
          </a:r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3900" kern="1200" dirty="0"/>
            <a:t>Jogalap</a:t>
          </a:r>
        </a:p>
      </dsp:txBody>
      <dsp:txXfrm>
        <a:off x="5745869" y="1513475"/>
        <a:ext cx="2184129" cy="1385092"/>
      </dsp:txXfrm>
    </dsp:sp>
    <dsp:sp modelId="{641357A2-C769-49F4-85CD-635A420A85FD}">
      <dsp:nvSpPr>
        <dsp:cNvPr id="0" name=""/>
        <dsp:cNvSpPr/>
      </dsp:nvSpPr>
      <dsp:spPr>
        <a:xfrm>
          <a:off x="6207291" y="2941659"/>
          <a:ext cx="2018056" cy="802514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4000" kern="1200" dirty="0"/>
            <a:t>Cél</a:t>
          </a:r>
        </a:p>
      </dsp:txBody>
      <dsp:txXfrm>
        <a:off x="6230796" y="2965164"/>
        <a:ext cx="1971046" cy="7555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BAD24F7B-612B-4AA9-B50D-3E3CABED100F}" type="datetimeFigureOut">
              <a:rPr lang="hu-HU" altLang="hu-HU"/>
              <a:pPr>
                <a:defRPr/>
              </a:pPr>
              <a:t>2017.12.12.</a:t>
            </a:fld>
            <a:endParaRPr lang="hu-HU" altLang="hu-HU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noProof="0"/>
              <a:t>Mintaszöveg szerkesztése</a:t>
            </a:r>
          </a:p>
          <a:p>
            <a:pPr lvl="1"/>
            <a:r>
              <a:rPr lang="hu-HU" altLang="hu-HU" noProof="0"/>
              <a:t>Második szint</a:t>
            </a:r>
          </a:p>
          <a:p>
            <a:pPr lvl="2"/>
            <a:r>
              <a:rPr lang="hu-HU" altLang="hu-HU" noProof="0"/>
              <a:t>Harmadik szint</a:t>
            </a:r>
          </a:p>
          <a:p>
            <a:pPr lvl="3"/>
            <a:r>
              <a:rPr lang="hu-HU" altLang="hu-HU" noProof="0"/>
              <a:t>Negyedik szint</a:t>
            </a:r>
          </a:p>
          <a:p>
            <a:pPr lvl="4"/>
            <a:r>
              <a:rPr lang="hu-HU" altLang="hu-HU" noProof="0"/>
              <a:t>Ötödik szint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3B68925-8990-4CA4-9760-D6CE941F345C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1759080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39065-3E9B-4E15-B934-08E02F835D03}" type="datetimeFigureOut">
              <a:rPr lang="hu-HU"/>
              <a:pPr>
                <a:defRPr/>
              </a:pPr>
              <a:t>2017.12.12.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75E3F-15A2-455E-80CF-DF5474176A4E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769378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80902-C0CC-457B-A6C7-1EC6F30DE833}" type="datetimeFigureOut">
              <a:rPr lang="hu-HU"/>
              <a:pPr>
                <a:defRPr/>
              </a:pPr>
              <a:t>2017.12.12.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3980E-3C19-41BF-966C-EF570AA3B058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257332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BBBBB-B341-400B-A606-FD674BDF8135}" type="datetimeFigureOut">
              <a:rPr lang="hu-HU"/>
              <a:pPr>
                <a:defRPr/>
              </a:pPr>
              <a:t>2017.12.12.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56EFD-CCF8-4295-AA96-C03A8E239F67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80410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Cím, szöveg és 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55650" y="260350"/>
            <a:ext cx="6769100" cy="41751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468313" y="1341438"/>
            <a:ext cx="4038600" cy="48133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659313" y="1341438"/>
            <a:ext cx="4038600" cy="233045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4659313" y="3824288"/>
            <a:ext cx="4038600" cy="233045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6CFC3-EE1D-463A-ACCF-B88D4B306F57}" type="datetimeFigureOut">
              <a:rPr lang="hu-HU"/>
              <a:pPr>
                <a:defRPr/>
              </a:pPr>
              <a:t>2017.12.12.</a:t>
            </a:fld>
            <a:endParaRPr lang="hu-HU"/>
          </a:p>
        </p:txBody>
      </p:sp>
      <p:sp>
        <p:nvSpPr>
          <p:cNvPr id="7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34582-D093-422E-AA06-9F2B7D292D5D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9716180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55650" y="260350"/>
            <a:ext cx="6769100" cy="41751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468313" y="1341438"/>
            <a:ext cx="4038600" cy="48133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59313" y="1341438"/>
            <a:ext cx="4038600" cy="48133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B142F-012A-4F7F-8BE0-B3F0E92ACBC3}" type="datetimeFigureOut">
              <a:rPr lang="hu-HU"/>
              <a:pPr>
                <a:defRPr/>
              </a:pPr>
              <a:t>2017.12.12.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F06B3-7D8C-4C54-B537-6129A9E413AE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0069322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Cím és szöveg a tartalom fel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55650" y="260350"/>
            <a:ext cx="6769100" cy="41751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468313" y="1341438"/>
            <a:ext cx="8229600" cy="233045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8313" y="3824288"/>
            <a:ext cx="8229600" cy="233045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5E101-4329-4163-B064-01F291BFFB8F}" type="datetimeFigureOut">
              <a:rPr lang="hu-HU"/>
              <a:pPr>
                <a:defRPr/>
              </a:pPr>
              <a:t>2017.12.12.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C074B-71AE-41D6-A05B-45367681CB17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846817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Cím, szöveg és k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55650" y="260350"/>
            <a:ext cx="6769100" cy="41751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468313" y="1341438"/>
            <a:ext cx="4038600" cy="48133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Médiafájl helye 3"/>
          <p:cNvSpPr>
            <a:spLocks noGrp="1"/>
          </p:cNvSpPr>
          <p:nvPr>
            <p:ph type="media" sz="half" idx="2"/>
          </p:nvPr>
        </p:nvSpPr>
        <p:spPr>
          <a:xfrm>
            <a:off x="4659313" y="1341438"/>
            <a:ext cx="4038600" cy="4813300"/>
          </a:xfrm>
        </p:spPr>
        <p:txBody>
          <a:bodyPr/>
          <a:lstStyle/>
          <a:p>
            <a:pPr lvl="0"/>
            <a:endParaRPr lang="hu-HU" noProof="0"/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AB8A5-6138-4255-8203-BD5556A24089}" type="datetimeFigureOut">
              <a:rPr lang="hu-HU"/>
              <a:pPr>
                <a:defRPr/>
              </a:pPr>
              <a:t>2017.12.12.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48622-2057-4501-B785-7901906A2853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169218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62E68-C111-4913-A228-6022451A1C42}" type="datetimeFigureOut">
              <a:rPr lang="hu-HU"/>
              <a:pPr>
                <a:defRPr/>
              </a:pPr>
              <a:t>2017.12.12.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3D23C-BCD9-4937-A115-71362A6CC827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336393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27993-2224-4B23-BC70-F00EC8A64208}" type="datetimeFigureOut">
              <a:rPr lang="hu-HU"/>
              <a:pPr>
                <a:defRPr/>
              </a:pPr>
              <a:t>2017.12.12.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C14B3-8210-44A2-8854-E6F3648E39E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90942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A1835-EB16-43C0-975E-5C1CF067D288}" type="datetimeFigureOut">
              <a:rPr lang="hu-HU"/>
              <a:pPr>
                <a:defRPr/>
              </a:pPr>
              <a:t>2017.12.12.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E6EA2-8353-44E7-BBE3-BDADC75F159E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860744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018F7-35FB-4088-85CD-070F7E0153EE}" type="datetimeFigureOut">
              <a:rPr lang="hu-HU"/>
              <a:pPr>
                <a:defRPr/>
              </a:pPr>
              <a:t>2017.12.12.</a:t>
            </a:fld>
            <a:endParaRPr lang="hu-HU"/>
          </a:p>
        </p:txBody>
      </p:sp>
      <p:sp>
        <p:nvSpPr>
          <p:cNvPr id="8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7692A-8372-46C1-A389-E5D4940BF114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93524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C44C7-C4BB-45A8-87D0-A1463DFEB56A}" type="datetimeFigureOut">
              <a:rPr lang="hu-HU"/>
              <a:pPr>
                <a:defRPr/>
              </a:pPr>
              <a:t>2017.12.12.</a:t>
            </a:fld>
            <a:endParaRPr lang="hu-HU"/>
          </a:p>
        </p:txBody>
      </p:sp>
      <p:sp>
        <p:nvSpPr>
          <p:cNvPr id="4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9E740-5848-4272-B274-1127769D5382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13831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30DA9-BBCC-44A7-ABE4-1B7BCCBD5427}" type="datetimeFigureOut">
              <a:rPr lang="hu-HU"/>
              <a:pPr>
                <a:defRPr/>
              </a:pPr>
              <a:t>2017.12.12.</a:t>
            </a:fld>
            <a:endParaRPr lang="hu-HU"/>
          </a:p>
        </p:txBody>
      </p:sp>
      <p:sp>
        <p:nvSpPr>
          <p:cNvPr id="3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ACE6E-8C28-4906-B7BA-1E53BDB6AE89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64969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AB4F5-2FB7-46A1-95D6-57A983FB9E31}" type="datetimeFigureOut">
              <a:rPr lang="hu-HU"/>
              <a:pPr>
                <a:defRPr/>
              </a:pPr>
              <a:t>2017.12.12.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532E1-5C49-4CEF-A7B4-371979E02D6D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92629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A32D8-17AB-40C3-9EAE-27321483005A}" type="datetimeFigureOut">
              <a:rPr lang="hu-HU"/>
              <a:pPr>
                <a:defRPr/>
              </a:pPr>
              <a:t>2017.12.12.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3AECC-A73A-4A64-8E59-61A385959B6E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37697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ím helye 1"/>
          <p:cNvSpPr>
            <a:spLocks noGrp="1"/>
          </p:cNvSpPr>
          <p:nvPr>
            <p:ph type="title"/>
          </p:nvPr>
        </p:nvSpPr>
        <p:spPr bwMode="auto">
          <a:xfrm>
            <a:off x="755650" y="260350"/>
            <a:ext cx="6769100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Szöveg helye 2"/>
          <p:cNvSpPr>
            <a:spLocks noGrp="1"/>
          </p:cNvSpPr>
          <p:nvPr>
            <p:ph type="body" idx="1"/>
          </p:nvPr>
        </p:nvSpPr>
        <p:spPr bwMode="auto">
          <a:xfrm>
            <a:off x="468313" y="1341438"/>
            <a:ext cx="8229600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E5F4C3A-6F00-4C29-BED9-B8DE65D887CD}" type="datetimeFigureOut">
              <a:rPr lang="hu-HU"/>
              <a:pPr>
                <a:defRPr/>
              </a:pPr>
              <a:t>2017.12.12.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72E31CB-AA48-4C15-B2D7-674C6BC679C1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rgbClr val="E9B978"/>
          </a:solidFill>
          <a:latin typeface="Arial" panose="020B0604020202020204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E9B978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E9B978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E9B978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E9B978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b="1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1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b="1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1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1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u-HU" dirty="0"/>
              <a:t>Adatbiztonság és a papír alapú dokumentumkezelés összehangolása</a:t>
            </a:r>
          </a:p>
        </p:txBody>
      </p:sp>
    </p:spTree>
    <p:extLst>
      <p:ext uri="{BB962C8B-B14F-4D97-AF65-F5344CB8AC3E}">
        <p14:creationId xmlns:p14="http://schemas.microsoft.com/office/powerpoint/2010/main" val="3107084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A6580E6-19AD-45FB-85D2-5886570A8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Adatkezelési Folyamatok</a:t>
            </a:r>
          </a:p>
        </p:txBody>
      </p:sp>
      <p:graphicFrame>
        <p:nvGraphicFramePr>
          <p:cNvPr id="5" name="Tartalom helye 4">
            <a:extLst>
              <a:ext uri="{FF2B5EF4-FFF2-40B4-BE49-F238E27FC236}">
                <a16:creationId xmlns:a16="http://schemas.microsoft.com/office/drawing/2014/main" id="{41260F82-87B1-45E1-855D-004BB51EAA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922447"/>
              </p:ext>
            </p:extLst>
          </p:nvPr>
        </p:nvGraphicFramePr>
        <p:xfrm>
          <a:off x="468313" y="1341438"/>
          <a:ext cx="8229600" cy="4813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Nyíl: szalag, jobbra mutató 7">
            <a:extLst>
              <a:ext uri="{FF2B5EF4-FFF2-40B4-BE49-F238E27FC236}">
                <a16:creationId xmlns:a16="http://schemas.microsoft.com/office/drawing/2014/main" id="{9A7EAF91-CD5B-40B6-BBB1-188FF48626A5}"/>
              </a:ext>
            </a:extLst>
          </p:cNvPr>
          <p:cNvSpPr/>
          <p:nvPr/>
        </p:nvSpPr>
        <p:spPr>
          <a:xfrm rot="18868076">
            <a:off x="1299191" y="2221765"/>
            <a:ext cx="1152128" cy="40684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  <p:sp>
        <p:nvSpPr>
          <p:cNvPr id="9" name="Nyíl: szalag, lefelé mutató 8">
            <a:extLst>
              <a:ext uri="{FF2B5EF4-FFF2-40B4-BE49-F238E27FC236}">
                <a16:creationId xmlns:a16="http://schemas.microsoft.com/office/drawing/2014/main" id="{F613415A-A3C9-4910-90A7-7C396A7FAF48}"/>
              </a:ext>
            </a:extLst>
          </p:cNvPr>
          <p:cNvSpPr/>
          <p:nvPr/>
        </p:nvSpPr>
        <p:spPr>
          <a:xfrm rot="10800000">
            <a:off x="5148064" y="3897052"/>
            <a:ext cx="1656184" cy="100811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  <p:sp>
        <p:nvSpPr>
          <p:cNvPr id="11" name="Nyíl: szalag, lefelé mutató 10">
            <a:extLst>
              <a:ext uri="{FF2B5EF4-FFF2-40B4-BE49-F238E27FC236}">
                <a16:creationId xmlns:a16="http://schemas.microsoft.com/office/drawing/2014/main" id="{9BBE7042-7648-4015-8168-437F87F725B9}"/>
              </a:ext>
            </a:extLst>
          </p:cNvPr>
          <p:cNvSpPr/>
          <p:nvPr/>
        </p:nvSpPr>
        <p:spPr>
          <a:xfrm rot="20402803">
            <a:off x="1710336" y="895270"/>
            <a:ext cx="5544616" cy="169218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  <p:sp>
        <p:nvSpPr>
          <p:cNvPr id="12" name="Nyíl: szalag, felfelé mutató 11">
            <a:extLst>
              <a:ext uri="{FF2B5EF4-FFF2-40B4-BE49-F238E27FC236}">
                <a16:creationId xmlns:a16="http://schemas.microsoft.com/office/drawing/2014/main" id="{A77345C2-F317-429D-8772-C096744789FE}"/>
              </a:ext>
            </a:extLst>
          </p:cNvPr>
          <p:cNvSpPr/>
          <p:nvPr/>
        </p:nvSpPr>
        <p:spPr>
          <a:xfrm rot="12284618">
            <a:off x="5108475" y="2104437"/>
            <a:ext cx="4111318" cy="2122104"/>
          </a:xfrm>
          <a:prstGeom prst="curvedUpArrow">
            <a:avLst>
              <a:gd name="adj1" fmla="val 1912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06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4F92062-B888-4BE2-B505-11F1BB083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Hogyan segítünk</a:t>
            </a:r>
          </a:p>
        </p:txBody>
      </p:sp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12DD246E-61B6-42EE-8CFB-E05F80105A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1077206"/>
              </p:ext>
            </p:extLst>
          </p:nvPr>
        </p:nvGraphicFramePr>
        <p:xfrm>
          <a:off x="468313" y="1341438"/>
          <a:ext cx="8229600" cy="4813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4428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 algn="ctr">
              <a:buNone/>
            </a:pPr>
            <a:r>
              <a:rPr lang="hu-HU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Köszönöm a figyelmet</a:t>
            </a:r>
          </a:p>
          <a:p>
            <a:pPr marL="0" indent="0" algn="r">
              <a:buNone/>
            </a:pPr>
            <a:endParaRPr lang="hu-HU" sz="1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r">
              <a:buNone/>
            </a:pPr>
            <a:endParaRPr lang="hu-HU" sz="1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r">
              <a:buNone/>
            </a:pPr>
            <a:endParaRPr lang="hu-HU" sz="1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r">
              <a:buNone/>
            </a:pPr>
            <a:endParaRPr lang="hu-HU" sz="1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r">
              <a:buNone/>
            </a:pPr>
            <a:endParaRPr lang="hu-HU" sz="1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r">
              <a:buNone/>
            </a:pPr>
            <a:r>
              <a:rPr lang="hu-HU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Borbély Imre</a:t>
            </a:r>
          </a:p>
          <a:p>
            <a:pPr marL="0" indent="0" algn="r">
              <a:buNone/>
            </a:pPr>
            <a:r>
              <a:rPr lang="hu-HU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30/689-4773</a:t>
            </a:r>
          </a:p>
        </p:txBody>
      </p:sp>
    </p:spTree>
    <p:extLst>
      <p:ext uri="{BB962C8B-B14F-4D97-AF65-F5344CB8AC3E}">
        <p14:creationId xmlns:p14="http://schemas.microsoft.com/office/powerpoint/2010/main" val="4229114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	Összeegyeztethető fogalmak?</a:t>
            </a:r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025970"/>
              </p:ext>
            </p:extLst>
          </p:nvPr>
        </p:nvGraphicFramePr>
        <p:xfrm>
          <a:off x="468313" y="1341438"/>
          <a:ext cx="8229600" cy="4813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3747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Hol vannak papíron személyes adatok</a:t>
            </a:r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2678743737"/>
              </p:ext>
            </p:extLst>
          </p:nvPr>
        </p:nvGraphicFramePr>
        <p:xfrm>
          <a:off x="1138858" y="1152860"/>
          <a:ext cx="6864350" cy="45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117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 van meg digitálisan is?</a:t>
            </a: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1760509"/>
              </p:ext>
            </p:extLst>
          </p:nvPr>
        </p:nvGraphicFramePr>
        <p:xfrm>
          <a:off x="468313" y="1341438"/>
          <a:ext cx="8229600" cy="4813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7647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8CB4CEB-5B3F-4172-AA99-010ED5D15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Mit csináljak azzal ami nincs meg csak papíron!</a:t>
            </a:r>
          </a:p>
        </p:txBody>
      </p:sp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13351263-5597-4261-8379-F69D9326D5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9083676"/>
              </p:ext>
            </p:extLst>
          </p:nvPr>
        </p:nvGraphicFramePr>
        <p:xfrm>
          <a:off x="468313" y="1341438"/>
          <a:ext cx="8229600" cy="4813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3157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EB04FDE-5AD0-401B-89ED-C1B248BCD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 csináljak azzal ami nincs meg csak papíron?</a:t>
            </a:r>
          </a:p>
        </p:txBody>
      </p:sp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02871B06-8555-4C2F-A14E-EBACB3C6F8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5173701"/>
              </p:ext>
            </p:extLst>
          </p:nvPr>
        </p:nvGraphicFramePr>
        <p:xfrm>
          <a:off x="457200" y="908720"/>
          <a:ext cx="8229600" cy="4813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266B1AD1-A358-4504-AC9C-20C6F202BD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3108180"/>
              </p:ext>
            </p:extLst>
          </p:nvPr>
        </p:nvGraphicFramePr>
        <p:xfrm>
          <a:off x="2555776" y="5301208"/>
          <a:ext cx="3768080" cy="1184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049644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C816568-B928-4C0F-A07D-4EE7AD91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Miben segít egy rendszer?</a:t>
            </a:r>
          </a:p>
        </p:txBody>
      </p:sp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69365EDC-3365-40F9-B29A-5E58DFC157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1676594"/>
              </p:ext>
            </p:extLst>
          </p:nvPr>
        </p:nvGraphicFramePr>
        <p:xfrm>
          <a:off x="468313" y="1341438"/>
          <a:ext cx="8229600" cy="4813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Nyíl: jobbra mutató 4">
            <a:extLst>
              <a:ext uri="{FF2B5EF4-FFF2-40B4-BE49-F238E27FC236}">
                <a16:creationId xmlns:a16="http://schemas.microsoft.com/office/drawing/2014/main" id="{D58CF23E-4D97-498C-A227-1EEB1D807347}"/>
              </a:ext>
            </a:extLst>
          </p:cNvPr>
          <p:cNvSpPr/>
          <p:nvPr/>
        </p:nvSpPr>
        <p:spPr>
          <a:xfrm>
            <a:off x="4788024" y="980728"/>
            <a:ext cx="2592288" cy="6335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D64F951A-7321-47D8-9239-061F0B1769E4}"/>
              </a:ext>
            </a:extLst>
          </p:cNvPr>
          <p:cNvSpPr txBox="1"/>
          <p:nvPr/>
        </p:nvSpPr>
        <p:spPr>
          <a:xfrm>
            <a:off x="5220072" y="115677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solidFill>
                  <a:schemeClr val="bg1"/>
                </a:solidFill>
              </a:rPr>
              <a:t>Értesítések</a:t>
            </a:r>
          </a:p>
        </p:txBody>
      </p:sp>
      <p:sp>
        <p:nvSpPr>
          <p:cNvPr id="10" name="Nyíl: lefelé mutató 9">
            <a:extLst>
              <a:ext uri="{FF2B5EF4-FFF2-40B4-BE49-F238E27FC236}">
                <a16:creationId xmlns:a16="http://schemas.microsoft.com/office/drawing/2014/main" id="{17E3A53A-4F41-4BAE-82DA-E1B0B1883793}"/>
              </a:ext>
            </a:extLst>
          </p:cNvPr>
          <p:cNvSpPr/>
          <p:nvPr/>
        </p:nvSpPr>
        <p:spPr>
          <a:xfrm>
            <a:off x="2344398" y="4293096"/>
            <a:ext cx="648072" cy="18616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63339ADD-D681-4E3B-984C-BB5F5ED23EDB}"/>
              </a:ext>
            </a:extLst>
          </p:cNvPr>
          <p:cNvSpPr txBox="1"/>
          <p:nvPr/>
        </p:nvSpPr>
        <p:spPr>
          <a:xfrm rot="5400000">
            <a:off x="1696326" y="518263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solidFill>
                  <a:schemeClr val="bg1"/>
                </a:solidFill>
              </a:rPr>
              <a:t>Értesítések</a:t>
            </a:r>
          </a:p>
        </p:txBody>
      </p:sp>
      <p:sp>
        <p:nvSpPr>
          <p:cNvPr id="11" name="Nyíl: balra mutató 10">
            <a:extLst>
              <a:ext uri="{FF2B5EF4-FFF2-40B4-BE49-F238E27FC236}">
                <a16:creationId xmlns:a16="http://schemas.microsoft.com/office/drawing/2014/main" id="{E0C2A871-9F3B-4578-9E96-9C69B5377377}"/>
              </a:ext>
            </a:extLst>
          </p:cNvPr>
          <p:cNvSpPr/>
          <p:nvPr/>
        </p:nvSpPr>
        <p:spPr>
          <a:xfrm>
            <a:off x="3131840" y="5705867"/>
            <a:ext cx="1876085" cy="63353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C40228DC-2DFC-4C9B-BBA8-826553B923BB}"/>
              </a:ext>
            </a:extLst>
          </p:cNvPr>
          <p:cNvSpPr txBox="1"/>
          <p:nvPr/>
        </p:nvSpPr>
        <p:spPr>
          <a:xfrm>
            <a:off x="3350550" y="583204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solidFill>
                  <a:schemeClr val="bg1"/>
                </a:solidFill>
              </a:rPr>
              <a:t>Értesítések</a:t>
            </a:r>
          </a:p>
        </p:txBody>
      </p:sp>
    </p:spTree>
    <p:extLst>
      <p:ext uri="{BB962C8B-B14F-4D97-AF65-F5344CB8AC3E}">
        <p14:creationId xmlns:p14="http://schemas.microsoft.com/office/powerpoint/2010/main" val="2456856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>
            <a:extLst>
              <a:ext uri="{FF2B5EF4-FFF2-40B4-BE49-F238E27FC236}">
                <a16:creationId xmlns:a16="http://schemas.microsoft.com/office/drawing/2014/main" id="{088E0194-F147-4FF5-953C-CA3F42D88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Ugyan azt az adat hol kezelhetem?</a:t>
            </a:r>
          </a:p>
        </p:txBody>
      </p:sp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9CCC4117-4A32-49D9-856C-E043FDECD6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3053622"/>
              </p:ext>
            </p:extLst>
          </p:nvPr>
        </p:nvGraphicFramePr>
        <p:xfrm>
          <a:off x="468313" y="1341438"/>
          <a:ext cx="8229600" cy="4813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8150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DD5C79C-469A-46A8-9CBB-599BD3AC8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 változhat?</a:t>
            </a:r>
          </a:p>
        </p:txBody>
      </p:sp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0BD256C2-B791-46E9-B008-5A68F2F812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3885001"/>
              </p:ext>
            </p:extLst>
          </p:nvPr>
        </p:nvGraphicFramePr>
        <p:xfrm>
          <a:off x="468313" y="1341438"/>
          <a:ext cx="8229600" cy="4813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0211022"/>
      </p:ext>
    </p:extLst>
  </p:cSld>
  <p:clrMapOvr>
    <a:masterClrMapping/>
  </p:clrMapOvr>
</p:sld>
</file>

<file path=ppt/theme/theme1.xml><?xml version="1.0" encoding="utf-8"?>
<a:theme xmlns:a="http://schemas.openxmlformats.org/drawingml/2006/main" name="Bemutató2009_10_PP97_sablon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Bemutató2009_10_PP97_sablon2</Template>
  <TotalTime>1494</TotalTime>
  <Words>205</Words>
  <Application>Microsoft Office PowerPoint</Application>
  <PresentationFormat>Diavetítés a képernyőre (4:3 oldalarány)</PresentationFormat>
  <Paragraphs>104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5" baseType="lpstr">
      <vt:lpstr>Arial</vt:lpstr>
      <vt:lpstr>Calibri</vt:lpstr>
      <vt:lpstr>Bemutató2009_10_PP97_sablon2</vt:lpstr>
      <vt:lpstr>Adatbiztonság és a papír alapú dokumentumkezelés összehangolása</vt:lpstr>
      <vt:lpstr> Összeegyeztethető fogalmak?</vt:lpstr>
      <vt:lpstr>Hol vannak papíron személyes adatok</vt:lpstr>
      <vt:lpstr>Mi van meg digitálisan is?</vt:lpstr>
      <vt:lpstr>Mit csináljak azzal ami nincs meg csak papíron!</vt:lpstr>
      <vt:lpstr>Mi csináljak azzal ami nincs meg csak papíron?</vt:lpstr>
      <vt:lpstr>Miben segít egy rendszer?</vt:lpstr>
      <vt:lpstr>Ugyan azt az adat hol kezelhetem?</vt:lpstr>
      <vt:lpstr>Mi változhat?</vt:lpstr>
      <vt:lpstr>Adatkezelési Folyamatok</vt:lpstr>
      <vt:lpstr>Hogyan segítünk</vt:lpstr>
      <vt:lpstr>PowerPoint-bemutató</vt:lpstr>
    </vt:vector>
  </TitlesOfParts>
  <Company>Euro-Profil Szerviz Kft.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Szilvási Csaba</dc:creator>
  <cp:lastModifiedBy>Borbély Imre</cp:lastModifiedBy>
  <cp:revision>151</cp:revision>
  <dcterms:created xsi:type="dcterms:W3CDTF">2009-10-13T20:16:30Z</dcterms:created>
  <dcterms:modified xsi:type="dcterms:W3CDTF">2017-12-12T07:42:01Z</dcterms:modified>
</cp:coreProperties>
</file>