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9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0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1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2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77" r:id="rId3"/>
    <p:sldId id="278" r:id="rId4"/>
    <p:sldId id="262" r:id="rId5"/>
    <p:sldId id="274" r:id="rId6"/>
    <p:sldId id="263" r:id="rId7"/>
    <p:sldId id="260" r:id="rId8"/>
    <p:sldId id="265" r:id="rId9"/>
    <p:sldId id="266" r:id="rId10"/>
    <p:sldId id="267" r:id="rId11"/>
    <p:sldId id="268" r:id="rId12"/>
    <p:sldId id="269" r:id="rId13"/>
    <p:sldId id="271" r:id="rId14"/>
    <p:sldId id="273" r:id="rId15"/>
    <p:sldId id="275" r:id="rId16"/>
    <p:sldId id="276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r. Csordás Dominika" initials="CSD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FBC"/>
    <a:srgbClr val="D28280"/>
    <a:srgbClr val="D58987"/>
    <a:srgbClr val="DC9E9C"/>
    <a:srgbClr val="D89290"/>
    <a:srgbClr val="791230"/>
    <a:srgbClr val="CA86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3779" autoAdjust="0"/>
  </p:normalViewPr>
  <p:slideViewPr>
    <p:cSldViewPr>
      <p:cViewPr varScale="1">
        <p:scale>
          <a:sx n="60" d="100"/>
          <a:sy n="60" d="100"/>
        </p:scale>
        <p:origin x="202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DB6566-8E38-431A-A7DF-C6B173AB6146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DF88F88-A723-4877-847C-999F49BE9813}">
      <dgm:prSet custT="1"/>
      <dgm:spPr/>
      <dgm:t>
        <a:bodyPr/>
        <a:lstStyle/>
        <a:p>
          <a:pPr rtl="0"/>
          <a:r>
            <a:rPr lang="hu-HU" sz="2000" dirty="0">
              <a:solidFill>
                <a:srgbClr val="FFEFBC"/>
              </a:solidFill>
              <a:latin typeface="Trade Gothic LT Pro" pitchFamily="34" charset="0"/>
            </a:rPr>
            <a:t>Feltérképezés</a:t>
          </a:r>
        </a:p>
        <a:p>
          <a:pPr rtl="0"/>
          <a:r>
            <a:rPr lang="hu-HU" sz="2000" dirty="0">
              <a:solidFill>
                <a:srgbClr val="FFEFBC"/>
              </a:solidFill>
              <a:latin typeface="Trade Gothic LT Pro" pitchFamily="34" charset="0"/>
            </a:rPr>
            <a:t>4-6 hét</a:t>
          </a:r>
          <a:endParaRPr lang="en-US" sz="2000" dirty="0">
            <a:solidFill>
              <a:srgbClr val="FFEFBC"/>
            </a:solidFill>
            <a:latin typeface="Trade Gothic LT Pro" pitchFamily="34" charset="0"/>
          </a:endParaRPr>
        </a:p>
      </dgm:t>
    </dgm:pt>
    <dgm:pt modelId="{651309D4-5398-47D7-BC86-940CDCB4CBD3}" type="parTrans" cxnId="{F7DF91F5-E738-4AE3-BC89-1E8EBBAE7D58}">
      <dgm:prSet/>
      <dgm:spPr/>
      <dgm:t>
        <a:bodyPr/>
        <a:lstStyle/>
        <a:p>
          <a:endParaRPr lang="en-US"/>
        </a:p>
      </dgm:t>
    </dgm:pt>
    <dgm:pt modelId="{C8A80ADC-C00F-4D6A-9018-E04A66D4151D}" type="sibTrans" cxnId="{F7DF91F5-E738-4AE3-BC89-1E8EBBAE7D58}">
      <dgm:prSet/>
      <dgm:spPr/>
      <dgm:t>
        <a:bodyPr/>
        <a:lstStyle/>
        <a:p>
          <a:endParaRPr lang="en-US"/>
        </a:p>
      </dgm:t>
    </dgm:pt>
    <dgm:pt modelId="{A0C4744C-7C14-4821-B1D5-121A1339D2B1}">
      <dgm:prSet custT="1"/>
      <dgm:spPr/>
      <dgm:t>
        <a:bodyPr/>
        <a:lstStyle/>
        <a:p>
          <a:pPr rtl="0"/>
          <a:r>
            <a:rPr lang="hu-HU" sz="1800" dirty="0">
              <a:solidFill>
                <a:srgbClr val="FFEFBC"/>
              </a:solidFill>
              <a:latin typeface="Trade Gothic LT Pro" pitchFamily="34" charset="0"/>
            </a:rPr>
            <a:t>Alapelveknek való megfelelés vizsgálata</a:t>
          </a:r>
        </a:p>
        <a:p>
          <a:pPr rtl="0"/>
          <a:r>
            <a:rPr lang="hu-HU" sz="1800" dirty="0">
              <a:solidFill>
                <a:srgbClr val="FFEFBC"/>
              </a:solidFill>
              <a:latin typeface="Trade Gothic LT Pro" pitchFamily="34" charset="0"/>
            </a:rPr>
            <a:t> 2-4 hét</a:t>
          </a:r>
          <a:endParaRPr lang="en-US" sz="1800" dirty="0">
            <a:solidFill>
              <a:srgbClr val="FFEFBC"/>
            </a:solidFill>
            <a:latin typeface="Trade Gothic LT Pro" pitchFamily="34" charset="0"/>
          </a:endParaRPr>
        </a:p>
      </dgm:t>
    </dgm:pt>
    <dgm:pt modelId="{E49FE256-A6D3-4428-B4DD-B7ABE2672AA7}" type="parTrans" cxnId="{5EF2047A-D788-40B3-AB83-AEEFD28F14DE}">
      <dgm:prSet/>
      <dgm:spPr/>
      <dgm:t>
        <a:bodyPr/>
        <a:lstStyle/>
        <a:p>
          <a:endParaRPr lang="en-US"/>
        </a:p>
      </dgm:t>
    </dgm:pt>
    <dgm:pt modelId="{9DBFC88E-0A22-445E-9F6A-430655C3D6EA}" type="sibTrans" cxnId="{5EF2047A-D788-40B3-AB83-AEEFD28F14DE}">
      <dgm:prSet/>
      <dgm:spPr/>
      <dgm:t>
        <a:bodyPr/>
        <a:lstStyle/>
        <a:p>
          <a:endParaRPr lang="en-US"/>
        </a:p>
      </dgm:t>
    </dgm:pt>
    <dgm:pt modelId="{B2815CB9-0609-4FC3-8112-CD86743D6638}">
      <dgm:prSet custT="1"/>
      <dgm:spPr/>
      <dgm:t>
        <a:bodyPr/>
        <a:lstStyle/>
        <a:p>
          <a:pPr rtl="0"/>
          <a:r>
            <a:rPr lang="hu-HU" sz="1800" dirty="0">
              <a:solidFill>
                <a:srgbClr val="FFEFBC"/>
              </a:solidFill>
              <a:latin typeface="Trade Gothic LT Pro" pitchFamily="34" charset="0"/>
            </a:rPr>
            <a:t>Adatkezelésben résztvevő rendszerek és IT folyamatok vizsgálata</a:t>
          </a:r>
        </a:p>
        <a:p>
          <a:pPr rtl="0"/>
          <a:r>
            <a:rPr lang="hu-HU" sz="1800" dirty="0">
              <a:solidFill>
                <a:srgbClr val="FFEFBC"/>
              </a:solidFill>
              <a:latin typeface="Trade Gothic LT Pro" pitchFamily="34" charset="0"/>
            </a:rPr>
            <a:t>4-6 hét</a:t>
          </a:r>
          <a:endParaRPr lang="en-US" sz="1800" dirty="0">
            <a:solidFill>
              <a:srgbClr val="FFEFBC"/>
            </a:solidFill>
            <a:latin typeface="Trade Gothic LT Pro" pitchFamily="34" charset="0"/>
          </a:endParaRPr>
        </a:p>
      </dgm:t>
    </dgm:pt>
    <dgm:pt modelId="{1864FF6B-BEE8-49B8-99D7-9B4C61892291}" type="parTrans" cxnId="{6AE74D4A-F37D-4D47-9BE9-A3DFCF4A5828}">
      <dgm:prSet/>
      <dgm:spPr/>
      <dgm:t>
        <a:bodyPr/>
        <a:lstStyle/>
        <a:p>
          <a:endParaRPr lang="en-US"/>
        </a:p>
      </dgm:t>
    </dgm:pt>
    <dgm:pt modelId="{E4797FC5-3F62-4F88-BA5F-E55ACCF2DCFB}" type="sibTrans" cxnId="{6AE74D4A-F37D-4D47-9BE9-A3DFCF4A5828}">
      <dgm:prSet/>
      <dgm:spPr/>
      <dgm:t>
        <a:bodyPr/>
        <a:lstStyle/>
        <a:p>
          <a:endParaRPr lang="en-US"/>
        </a:p>
      </dgm:t>
    </dgm:pt>
    <dgm:pt modelId="{70D84A2E-3798-4F43-A5D6-0B572D84B536}">
      <dgm:prSet/>
      <dgm:spPr/>
      <dgm:t>
        <a:bodyPr/>
        <a:lstStyle/>
        <a:p>
          <a:pPr rtl="0"/>
          <a:r>
            <a:rPr lang="hu-HU" dirty="0">
              <a:solidFill>
                <a:srgbClr val="FFEFBC"/>
              </a:solidFill>
              <a:latin typeface="Trade Gothic LT Pro" pitchFamily="34" charset="0"/>
            </a:rPr>
            <a:t>Megállapítások és cselekvési terv</a:t>
          </a:r>
        </a:p>
        <a:p>
          <a:pPr rtl="0"/>
          <a:r>
            <a:rPr lang="hu-HU" dirty="0">
              <a:solidFill>
                <a:srgbClr val="FFEFBC"/>
              </a:solidFill>
              <a:latin typeface="Trade Gothic LT Pro" pitchFamily="34" charset="0"/>
            </a:rPr>
            <a:t>1 hét</a:t>
          </a:r>
          <a:endParaRPr lang="en-US" dirty="0">
            <a:solidFill>
              <a:srgbClr val="FFEFBC"/>
            </a:solidFill>
            <a:latin typeface="Trade Gothic LT Pro" pitchFamily="34" charset="0"/>
          </a:endParaRPr>
        </a:p>
      </dgm:t>
    </dgm:pt>
    <dgm:pt modelId="{AA0E858D-1836-48CF-B3D7-20CE84828448}" type="parTrans" cxnId="{00D3F8D8-96FD-4648-AA7F-A98B8F2F93AE}">
      <dgm:prSet/>
      <dgm:spPr/>
      <dgm:t>
        <a:bodyPr/>
        <a:lstStyle/>
        <a:p>
          <a:endParaRPr lang="en-US"/>
        </a:p>
      </dgm:t>
    </dgm:pt>
    <dgm:pt modelId="{D61A84BC-2C43-41CB-9B8A-FD47B2425ABE}" type="sibTrans" cxnId="{00D3F8D8-96FD-4648-AA7F-A98B8F2F93AE}">
      <dgm:prSet/>
      <dgm:spPr/>
      <dgm:t>
        <a:bodyPr/>
        <a:lstStyle/>
        <a:p>
          <a:endParaRPr lang="en-US"/>
        </a:p>
      </dgm:t>
    </dgm:pt>
    <dgm:pt modelId="{C5BBCDB5-D5FD-48DE-A152-B6F10E29FB88}">
      <dgm:prSet custT="1"/>
      <dgm:spPr/>
      <dgm:t>
        <a:bodyPr/>
        <a:lstStyle/>
        <a:p>
          <a:pPr rtl="0"/>
          <a:r>
            <a:rPr lang="hu-HU" sz="15000" dirty="0">
              <a:solidFill>
                <a:srgbClr val="FFEFBC"/>
              </a:solidFill>
              <a:latin typeface="Trade Gothic LT Pro" pitchFamily="34" charset="0"/>
            </a:rPr>
            <a:t>Megfelelés</a:t>
          </a:r>
          <a:endParaRPr lang="en-US" sz="15000" dirty="0">
            <a:solidFill>
              <a:srgbClr val="FFEFBC"/>
            </a:solidFill>
            <a:latin typeface="Trade Gothic LT Pro" pitchFamily="34" charset="0"/>
          </a:endParaRPr>
        </a:p>
      </dgm:t>
    </dgm:pt>
    <dgm:pt modelId="{BC01B848-B7B9-4F9E-9870-5FA9E0B0613D}" type="parTrans" cxnId="{DB333DCB-E279-4EB3-8D96-D5DD66B8C929}">
      <dgm:prSet/>
      <dgm:spPr/>
      <dgm:t>
        <a:bodyPr/>
        <a:lstStyle/>
        <a:p>
          <a:endParaRPr lang="en-US"/>
        </a:p>
      </dgm:t>
    </dgm:pt>
    <dgm:pt modelId="{45AB7F59-C54C-411B-88D3-E3664C45566A}" type="sibTrans" cxnId="{DB333DCB-E279-4EB3-8D96-D5DD66B8C929}">
      <dgm:prSet/>
      <dgm:spPr/>
      <dgm:t>
        <a:bodyPr/>
        <a:lstStyle/>
        <a:p>
          <a:endParaRPr lang="en-US"/>
        </a:p>
      </dgm:t>
    </dgm:pt>
    <dgm:pt modelId="{DA6CD182-6E63-4735-8E1E-46030EC5F73F}" type="pres">
      <dgm:prSet presAssocID="{77DB6566-8E38-431A-A7DF-C6B173AB6146}" presName="Name0" presStyleCnt="0">
        <dgm:presLayoutVars>
          <dgm:dir/>
          <dgm:resizeHandles val="exact"/>
        </dgm:presLayoutVars>
      </dgm:prSet>
      <dgm:spPr/>
    </dgm:pt>
    <dgm:pt modelId="{E37426D9-83F6-4E0D-9B88-BD760DD2BACE}" type="pres">
      <dgm:prSet presAssocID="{77DB6566-8E38-431A-A7DF-C6B173AB6146}" presName="arrow" presStyleLbl="bgShp" presStyleIdx="0" presStyleCnt="1"/>
      <dgm:spPr>
        <a:solidFill>
          <a:schemeClr val="accent2">
            <a:lumMod val="40000"/>
            <a:lumOff val="60000"/>
          </a:schemeClr>
        </a:solidFill>
      </dgm:spPr>
    </dgm:pt>
    <dgm:pt modelId="{8CDD7946-AF0F-44EF-8410-C52E82DD3B2A}" type="pres">
      <dgm:prSet presAssocID="{77DB6566-8E38-431A-A7DF-C6B173AB6146}" presName="points" presStyleCnt="0"/>
      <dgm:spPr/>
    </dgm:pt>
    <dgm:pt modelId="{901A6DC1-4085-4857-A4FB-9C7638664847}" type="pres">
      <dgm:prSet presAssocID="{ADF88F88-A723-4877-847C-999F49BE9813}" presName="compositeA" presStyleCnt="0"/>
      <dgm:spPr/>
    </dgm:pt>
    <dgm:pt modelId="{07F49F0B-DAF0-41AF-A738-CDFF9CF56667}" type="pres">
      <dgm:prSet presAssocID="{ADF88F88-A723-4877-847C-999F49BE9813}" presName="textA" presStyleLbl="revTx" presStyleIdx="0" presStyleCnt="5" custScaleX="61558" custLinFactNeighborX="-35363">
        <dgm:presLayoutVars>
          <dgm:bulletEnabled val="1"/>
        </dgm:presLayoutVars>
      </dgm:prSet>
      <dgm:spPr/>
    </dgm:pt>
    <dgm:pt modelId="{EA62FC22-E35A-416C-AEEF-D06B653343A6}" type="pres">
      <dgm:prSet presAssocID="{ADF88F88-A723-4877-847C-999F49BE9813}" presName="circleA" presStyleLbl="node1" presStyleIdx="0" presStyleCnt="5" custLinFactX="-100000" custLinFactNeighborX="-138688" custLinFactNeighborY="-15374"/>
      <dgm:spPr>
        <a:solidFill>
          <a:schemeClr val="accent2">
            <a:lumMod val="75000"/>
          </a:schemeClr>
        </a:solidFill>
      </dgm:spPr>
    </dgm:pt>
    <dgm:pt modelId="{12D1F5C9-E8E9-41D0-90A3-2C80AE8E4476}" type="pres">
      <dgm:prSet presAssocID="{ADF88F88-A723-4877-847C-999F49BE9813}" presName="spaceA" presStyleCnt="0"/>
      <dgm:spPr/>
    </dgm:pt>
    <dgm:pt modelId="{BC5D7516-3B1D-484E-87A0-B6058AB5625A}" type="pres">
      <dgm:prSet presAssocID="{C8A80ADC-C00F-4D6A-9018-E04A66D4151D}" presName="space" presStyleCnt="0"/>
      <dgm:spPr/>
    </dgm:pt>
    <dgm:pt modelId="{7B0DE401-56C6-4117-BAE0-15496802B63A}" type="pres">
      <dgm:prSet presAssocID="{A0C4744C-7C14-4821-B1D5-121A1339D2B1}" presName="compositeB" presStyleCnt="0"/>
      <dgm:spPr/>
    </dgm:pt>
    <dgm:pt modelId="{6B58289F-DE18-4BC2-B97D-C41A9365FE47}" type="pres">
      <dgm:prSet presAssocID="{A0C4744C-7C14-4821-B1D5-121A1339D2B1}" presName="textB" presStyleLbl="revTx" presStyleIdx="1" presStyleCnt="5" custScaleX="84267" custLinFactNeighborX="-75320" custLinFactNeighborY="-6769">
        <dgm:presLayoutVars>
          <dgm:bulletEnabled val="1"/>
        </dgm:presLayoutVars>
      </dgm:prSet>
      <dgm:spPr/>
    </dgm:pt>
    <dgm:pt modelId="{6256183A-605F-4416-B159-E337BB9C8FFB}" type="pres">
      <dgm:prSet presAssocID="{A0C4744C-7C14-4821-B1D5-121A1339D2B1}" presName="circleB" presStyleLbl="node1" presStyleIdx="1" presStyleCnt="5" custLinFactX="-300000" custLinFactNeighborX="-398037" custLinFactNeighborY="-15374"/>
      <dgm:spPr>
        <a:solidFill>
          <a:schemeClr val="accent2">
            <a:lumMod val="75000"/>
          </a:schemeClr>
        </a:solidFill>
      </dgm:spPr>
    </dgm:pt>
    <dgm:pt modelId="{2AA713D2-3B8B-4372-8F44-C1445922A413}" type="pres">
      <dgm:prSet presAssocID="{A0C4744C-7C14-4821-B1D5-121A1339D2B1}" presName="spaceB" presStyleCnt="0"/>
      <dgm:spPr/>
    </dgm:pt>
    <dgm:pt modelId="{6473DD81-9825-44B6-90DB-2D56C0F04EDD}" type="pres">
      <dgm:prSet presAssocID="{9DBFC88E-0A22-445E-9F6A-430655C3D6EA}" presName="space" presStyleCnt="0"/>
      <dgm:spPr/>
    </dgm:pt>
    <dgm:pt modelId="{67D69D1A-B246-41E5-A1CA-CFB64EA33142}" type="pres">
      <dgm:prSet presAssocID="{B2815CB9-0609-4FC3-8112-CD86743D6638}" presName="compositeA" presStyleCnt="0"/>
      <dgm:spPr/>
    </dgm:pt>
    <dgm:pt modelId="{BB571F99-F5F8-47D4-9E61-2AF9843972EA}" type="pres">
      <dgm:prSet presAssocID="{B2815CB9-0609-4FC3-8112-CD86743D6638}" presName="textA" presStyleLbl="revTx" presStyleIdx="2" presStyleCnt="5" custScaleX="98962" custLinFactX="-9695" custLinFactNeighborX="-100000" custLinFactNeighborY="-11014">
        <dgm:presLayoutVars>
          <dgm:bulletEnabled val="1"/>
        </dgm:presLayoutVars>
      </dgm:prSet>
      <dgm:spPr/>
    </dgm:pt>
    <dgm:pt modelId="{A63AE0A4-2EF6-489D-9A51-4B5D7026EB19}" type="pres">
      <dgm:prSet presAssocID="{B2815CB9-0609-4FC3-8112-CD86743D6638}" presName="circleA" presStyleLbl="node1" presStyleIdx="2" presStyleCnt="5" custLinFactX="-557387" custLinFactNeighborX="-600000" custLinFactNeighborY="-15374"/>
      <dgm:spPr>
        <a:solidFill>
          <a:schemeClr val="accent2">
            <a:lumMod val="75000"/>
          </a:schemeClr>
        </a:solidFill>
      </dgm:spPr>
    </dgm:pt>
    <dgm:pt modelId="{F273CD62-D1DF-41F3-A557-D8D7731BA512}" type="pres">
      <dgm:prSet presAssocID="{B2815CB9-0609-4FC3-8112-CD86743D6638}" presName="spaceA" presStyleCnt="0"/>
      <dgm:spPr/>
    </dgm:pt>
    <dgm:pt modelId="{97A78C7F-582D-4090-96F0-37B7456C7C1C}" type="pres">
      <dgm:prSet presAssocID="{E4797FC5-3F62-4F88-BA5F-E55ACCF2DCFB}" presName="space" presStyleCnt="0"/>
      <dgm:spPr/>
    </dgm:pt>
    <dgm:pt modelId="{9E16C4AC-9C0E-4A29-9893-20E7AB36D0B0}" type="pres">
      <dgm:prSet presAssocID="{70D84A2E-3798-4F43-A5D6-0B572D84B536}" presName="compositeB" presStyleCnt="0"/>
      <dgm:spPr/>
    </dgm:pt>
    <dgm:pt modelId="{A0B5955E-8287-4729-A749-FDAECBC1B411}" type="pres">
      <dgm:prSet presAssocID="{70D84A2E-3798-4F43-A5D6-0B572D84B536}" presName="textB" presStyleLbl="revTx" presStyleIdx="3" presStyleCnt="5" custScaleX="91918" custLinFactX="-65214" custLinFactNeighborX="-100000" custLinFactNeighborY="-1308">
        <dgm:presLayoutVars>
          <dgm:bulletEnabled val="1"/>
        </dgm:presLayoutVars>
      </dgm:prSet>
      <dgm:spPr/>
    </dgm:pt>
    <dgm:pt modelId="{62A1D512-FF90-4434-A705-03352DC92CD2}" type="pres">
      <dgm:prSet presAssocID="{70D84A2E-3798-4F43-A5D6-0B572D84B536}" presName="circleB" presStyleLbl="node1" presStyleIdx="3" presStyleCnt="5" custLinFactX="-772680" custLinFactNeighborX="-800000" custLinFactNeighborY="-15374"/>
      <dgm:spPr>
        <a:solidFill>
          <a:schemeClr val="accent2">
            <a:lumMod val="75000"/>
          </a:schemeClr>
        </a:solidFill>
      </dgm:spPr>
    </dgm:pt>
    <dgm:pt modelId="{1B1DC5C4-6AE4-47FF-A68B-D6A315E3E15A}" type="pres">
      <dgm:prSet presAssocID="{70D84A2E-3798-4F43-A5D6-0B572D84B536}" presName="spaceB" presStyleCnt="0"/>
      <dgm:spPr/>
    </dgm:pt>
    <dgm:pt modelId="{B3649284-4337-4B43-910F-85B2A73EA7E4}" type="pres">
      <dgm:prSet presAssocID="{D61A84BC-2C43-41CB-9B8A-FD47B2425ABE}" presName="space" presStyleCnt="0"/>
      <dgm:spPr/>
    </dgm:pt>
    <dgm:pt modelId="{49AB983D-8D3F-4FFC-9863-C22016DB3C5D}" type="pres">
      <dgm:prSet presAssocID="{C5BBCDB5-D5FD-48DE-A152-B6F10E29FB88}" presName="compositeA" presStyleCnt="0"/>
      <dgm:spPr/>
    </dgm:pt>
    <dgm:pt modelId="{BB93934C-5B38-4613-BE1B-A27BDCD2E64E}" type="pres">
      <dgm:prSet presAssocID="{C5BBCDB5-D5FD-48DE-A152-B6F10E29FB88}" presName="textA" presStyleLbl="revTx" presStyleIdx="4" presStyleCnt="5" custScaleX="406051" custScaleY="111014">
        <dgm:presLayoutVars>
          <dgm:bulletEnabled val="1"/>
        </dgm:presLayoutVars>
      </dgm:prSet>
      <dgm:spPr/>
    </dgm:pt>
    <dgm:pt modelId="{D79C79AF-9527-4D01-BB24-45F977804245}" type="pres">
      <dgm:prSet presAssocID="{C5BBCDB5-D5FD-48DE-A152-B6F10E29FB88}" presName="circleA" presStyleLbl="node1" presStyleIdx="4" presStyleCnt="5" custLinFactNeighborX="-7713" custLinFactNeighborY="-20445"/>
      <dgm:spPr>
        <a:solidFill>
          <a:srgbClr val="C00000"/>
        </a:solidFill>
      </dgm:spPr>
    </dgm:pt>
    <dgm:pt modelId="{6F467646-3173-433D-904C-7C1BE63A5D03}" type="pres">
      <dgm:prSet presAssocID="{C5BBCDB5-D5FD-48DE-A152-B6F10E29FB88}" presName="spaceA" presStyleCnt="0"/>
      <dgm:spPr/>
    </dgm:pt>
  </dgm:ptLst>
  <dgm:cxnLst>
    <dgm:cxn modelId="{92CF0200-E00E-4159-B0E5-D6206552AB34}" type="presOf" srcId="{70D84A2E-3798-4F43-A5D6-0B572D84B536}" destId="{A0B5955E-8287-4729-A749-FDAECBC1B411}" srcOrd="0" destOrd="0" presId="urn:microsoft.com/office/officeart/2005/8/layout/hProcess11"/>
    <dgm:cxn modelId="{3014A363-2BAC-4080-A9C2-1DE65C55C47F}" type="presOf" srcId="{C5BBCDB5-D5FD-48DE-A152-B6F10E29FB88}" destId="{BB93934C-5B38-4613-BE1B-A27BDCD2E64E}" srcOrd="0" destOrd="0" presId="urn:microsoft.com/office/officeart/2005/8/layout/hProcess11"/>
    <dgm:cxn modelId="{7B06FB68-2C79-4768-9A07-F3211A4E8C68}" type="presOf" srcId="{77DB6566-8E38-431A-A7DF-C6B173AB6146}" destId="{DA6CD182-6E63-4735-8E1E-46030EC5F73F}" srcOrd="0" destOrd="0" presId="urn:microsoft.com/office/officeart/2005/8/layout/hProcess11"/>
    <dgm:cxn modelId="{6AE74D4A-F37D-4D47-9BE9-A3DFCF4A5828}" srcId="{77DB6566-8E38-431A-A7DF-C6B173AB6146}" destId="{B2815CB9-0609-4FC3-8112-CD86743D6638}" srcOrd="2" destOrd="0" parTransId="{1864FF6B-BEE8-49B8-99D7-9B4C61892291}" sibTransId="{E4797FC5-3F62-4F88-BA5F-E55ACCF2DCFB}"/>
    <dgm:cxn modelId="{7A1B036E-AA8A-40CE-8BB7-B0D937726222}" type="presOf" srcId="{A0C4744C-7C14-4821-B1D5-121A1339D2B1}" destId="{6B58289F-DE18-4BC2-B97D-C41A9365FE47}" srcOrd="0" destOrd="0" presId="urn:microsoft.com/office/officeart/2005/8/layout/hProcess11"/>
    <dgm:cxn modelId="{5EF2047A-D788-40B3-AB83-AEEFD28F14DE}" srcId="{77DB6566-8E38-431A-A7DF-C6B173AB6146}" destId="{A0C4744C-7C14-4821-B1D5-121A1339D2B1}" srcOrd="1" destOrd="0" parTransId="{E49FE256-A6D3-4428-B4DD-B7ABE2672AA7}" sibTransId="{9DBFC88E-0A22-445E-9F6A-430655C3D6EA}"/>
    <dgm:cxn modelId="{50C81FC3-ECF4-49B0-B2EA-2195CE82E053}" type="presOf" srcId="{B2815CB9-0609-4FC3-8112-CD86743D6638}" destId="{BB571F99-F5F8-47D4-9E61-2AF9843972EA}" srcOrd="0" destOrd="0" presId="urn:microsoft.com/office/officeart/2005/8/layout/hProcess11"/>
    <dgm:cxn modelId="{DB333DCB-E279-4EB3-8D96-D5DD66B8C929}" srcId="{77DB6566-8E38-431A-A7DF-C6B173AB6146}" destId="{C5BBCDB5-D5FD-48DE-A152-B6F10E29FB88}" srcOrd="4" destOrd="0" parTransId="{BC01B848-B7B9-4F9E-9870-5FA9E0B0613D}" sibTransId="{45AB7F59-C54C-411B-88D3-E3664C45566A}"/>
    <dgm:cxn modelId="{00D3F8D8-96FD-4648-AA7F-A98B8F2F93AE}" srcId="{77DB6566-8E38-431A-A7DF-C6B173AB6146}" destId="{70D84A2E-3798-4F43-A5D6-0B572D84B536}" srcOrd="3" destOrd="0" parTransId="{AA0E858D-1836-48CF-B3D7-20CE84828448}" sibTransId="{D61A84BC-2C43-41CB-9B8A-FD47B2425ABE}"/>
    <dgm:cxn modelId="{3F962FE4-2B3F-4DF3-AF47-18910289C41F}" type="presOf" srcId="{ADF88F88-A723-4877-847C-999F49BE9813}" destId="{07F49F0B-DAF0-41AF-A738-CDFF9CF56667}" srcOrd="0" destOrd="0" presId="urn:microsoft.com/office/officeart/2005/8/layout/hProcess11"/>
    <dgm:cxn modelId="{F7DF91F5-E738-4AE3-BC89-1E8EBBAE7D58}" srcId="{77DB6566-8E38-431A-A7DF-C6B173AB6146}" destId="{ADF88F88-A723-4877-847C-999F49BE9813}" srcOrd="0" destOrd="0" parTransId="{651309D4-5398-47D7-BC86-940CDCB4CBD3}" sibTransId="{C8A80ADC-C00F-4D6A-9018-E04A66D4151D}"/>
    <dgm:cxn modelId="{65F22A89-8131-49E4-B1BB-223A10E40548}" type="presParOf" srcId="{DA6CD182-6E63-4735-8E1E-46030EC5F73F}" destId="{E37426D9-83F6-4E0D-9B88-BD760DD2BACE}" srcOrd="0" destOrd="0" presId="urn:microsoft.com/office/officeart/2005/8/layout/hProcess11"/>
    <dgm:cxn modelId="{10FCCE58-D20A-4E8E-827A-BA2ACB81A736}" type="presParOf" srcId="{DA6CD182-6E63-4735-8E1E-46030EC5F73F}" destId="{8CDD7946-AF0F-44EF-8410-C52E82DD3B2A}" srcOrd="1" destOrd="0" presId="urn:microsoft.com/office/officeart/2005/8/layout/hProcess11"/>
    <dgm:cxn modelId="{B9722418-36CF-43CA-9357-CCA0E24C22BF}" type="presParOf" srcId="{8CDD7946-AF0F-44EF-8410-C52E82DD3B2A}" destId="{901A6DC1-4085-4857-A4FB-9C7638664847}" srcOrd="0" destOrd="0" presId="urn:microsoft.com/office/officeart/2005/8/layout/hProcess11"/>
    <dgm:cxn modelId="{6D7811D6-2348-4C0A-9377-C5DD451DE503}" type="presParOf" srcId="{901A6DC1-4085-4857-A4FB-9C7638664847}" destId="{07F49F0B-DAF0-41AF-A738-CDFF9CF56667}" srcOrd="0" destOrd="0" presId="urn:microsoft.com/office/officeart/2005/8/layout/hProcess11"/>
    <dgm:cxn modelId="{FF45BEA8-1F11-4FE1-A6AF-E08E770015C9}" type="presParOf" srcId="{901A6DC1-4085-4857-A4FB-9C7638664847}" destId="{EA62FC22-E35A-416C-AEEF-D06B653343A6}" srcOrd="1" destOrd="0" presId="urn:microsoft.com/office/officeart/2005/8/layout/hProcess11"/>
    <dgm:cxn modelId="{BF42D742-0445-41F7-969F-FAF4393D67F1}" type="presParOf" srcId="{901A6DC1-4085-4857-A4FB-9C7638664847}" destId="{12D1F5C9-E8E9-41D0-90A3-2C80AE8E4476}" srcOrd="2" destOrd="0" presId="urn:microsoft.com/office/officeart/2005/8/layout/hProcess11"/>
    <dgm:cxn modelId="{7AF1BDA4-5C02-4CCE-85C4-4E0F7C327277}" type="presParOf" srcId="{8CDD7946-AF0F-44EF-8410-C52E82DD3B2A}" destId="{BC5D7516-3B1D-484E-87A0-B6058AB5625A}" srcOrd="1" destOrd="0" presId="urn:microsoft.com/office/officeart/2005/8/layout/hProcess11"/>
    <dgm:cxn modelId="{5AF35343-9562-4736-AB21-B29563030C8B}" type="presParOf" srcId="{8CDD7946-AF0F-44EF-8410-C52E82DD3B2A}" destId="{7B0DE401-56C6-4117-BAE0-15496802B63A}" srcOrd="2" destOrd="0" presId="urn:microsoft.com/office/officeart/2005/8/layout/hProcess11"/>
    <dgm:cxn modelId="{DD2EDB09-A264-473D-BACB-8CBFA21F93FB}" type="presParOf" srcId="{7B0DE401-56C6-4117-BAE0-15496802B63A}" destId="{6B58289F-DE18-4BC2-B97D-C41A9365FE47}" srcOrd="0" destOrd="0" presId="urn:microsoft.com/office/officeart/2005/8/layout/hProcess11"/>
    <dgm:cxn modelId="{AA1ED56D-D1EF-41B5-A196-6BA184E6A713}" type="presParOf" srcId="{7B0DE401-56C6-4117-BAE0-15496802B63A}" destId="{6256183A-605F-4416-B159-E337BB9C8FFB}" srcOrd="1" destOrd="0" presId="urn:microsoft.com/office/officeart/2005/8/layout/hProcess11"/>
    <dgm:cxn modelId="{A3F04A33-56B0-4EFA-8E4E-5AB5EE8A9FE1}" type="presParOf" srcId="{7B0DE401-56C6-4117-BAE0-15496802B63A}" destId="{2AA713D2-3B8B-4372-8F44-C1445922A413}" srcOrd="2" destOrd="0" presId="urn:microsoft.com/office/officeart/2005/8/layout/hProcess11"/>
    <dgm:cxn modelId="{26BBE6FF-CCDB-421B-8376-47D2F78019C3}" type="presParOf" srcId="{8CDD7946-AF0F-44EF-8410-C52E82DD3B2A}" destId="{6473DD81-9825-44B6-90DB-2D56C0F04EDD}" srcOrd="3" destOrd="0" presId="urn:microsoft.com/office/officeart/2005/8/layout/hProcess11"/>
    <dgm:cxn modelId="{7570E63A-3FEB-4416-BEFF-C2101BABB319}" type="presParOf" srcId="{8CDD7946-AF0F-44EF-8410-C52E82DD3B2A}" destId="{67D69D1A-B246-41E5-A1CA-CFB64EA33142}" srcOrd="4" destOrd="0" presId="urn:microsoft.com/office/officeart/2005/8/layout/hProcess11"/>
    <dgm:cxn modelId="{3CCAA16A-C0AE-4726-A67F-3CCB2DB08740}" type="presParOf" srcId="{67D69D1A-B246-41E5-A1CA-CFB64EA33142}" destId="{BB571F99-F5F8-47D4-9E61-2AF9843972EA}" srcOrd="0" destOrd="0" presId="urn:microsoft.com/office/officeart/2005/8/layout/hProcess11"/>
    <dgm:cxn modelId="{5B91BC8A-8402-4CF2-929F-3B0FA2CA44FB}" type="presParOf" srcId="{67D69D1A-B246-41E5-A1CA-CFB64EA33142}" destId="{A63AE0A4-2EF6-489D-9A51-4B5D7026EB19}" srcOrd="1" destOrd="0" presId="urn:microsoft.com/office/officeart/2005/8/layout/hProcess11"/>
    <dgm:cxn modelId="{C116D860-0C5A-4ABB-80E6-FEDBCEBE265F}" type="presParOf" srcId="{67D69D1A-B246-41E5-A1CA-CFB64EA33142}" destId="{F273CD62-D1DF-41F3-A557-D8D7731BA512}" srcOrd="2" destOrd="0" presId="urn:microsoft.com/office/officeart/2005/8/layout/hProcess11"/>
    <dgm:cxn modelId="{510CF473-137C-444D-98F5-0AA10BB64917}" type="presParOf" srcId="{8CDD7946-AF0F-44EF-8410-C52E82DD3B2A}" destId="{97A78C7F-582D-4090-96F0-37B7456C7C1C}" srcOrd="5" destOrd="0" presId="urn:microsoft.com/office/officeart/2005/8/layout/hProcess11"/>
    <dgm:cxn modelId="{1BD37F48-1457-4C6D-AE79-C19AA500BA01}" type="presParOf" srcId="{8CDD7946-AF0F-44EF-8410-C52E82DD3B2A}" destId="{9E16C4AC-9C0E-4A29-9893-20E7AB36D0B0}" srcOrd="6" destOrd="0" presId="urn:microsoft.com/office/officeart/2005/8/layout/hProcess11"/>
    <dgm:cxn modelId="{3C7D59A9-3EC3-4E00-8838-BE823EB865FE}" type="presParOf" srcId="{9E16C4AC-9C0E-4A29-9893-20E7AB36D0B0}" destId="{A0B5955E-8287-4729-A749-FDAECBC1B411}" srcOrd="0" destOrd="0" presId="urn:microsoft.com/office/officeart/2005/8/layout/hProcess11"/>
    <dgm:cxn modelId="{F5DDACBC-DF6F-443A-A3FA-C4BBEB3D901D}" type="presParOf" srcId="{9E16C4AC-9C0E-4A29-9893-20E7AB36D0B0}" destId="{62A1D512-FF90-4434-A705-03352DC92CD2}" srcOrd="1" destOrd="0" presId="urn:microsoft.com/office/officeart/2005/8/layout/hProcess11"/>
    <dgm:cxn modelId="{06EB9DC2-06F7-4145-9AF5-E7DF44ECAC13}" type="presParOf" srcId="{9E16C4AC-9C0E-4A29-9893-20E7AB36D0B0}" destId="{1B1DC5C4-6AE4-47FF-A68B-D6A315E3E15A}" srcOrd="2" destOrd="0" presId="urn:microsoft.com/office/officeart/2005/8/layout/hProcess11"/>
    <dgm:cxn modelId="{80F1AD86-3E07-47D6-AE8C-BB5B71A242D8}" type="presParOf" srcId="{8CDD7946-AF0F-44EF-8410-C52E82DD3B2A}" destId="{B3649284-4337-4B43-910F-85B2A73EA7E4}" srcOrd="7" destOrd="0" presId="urn:microsoft.com/office/officeart/2005/8/layout/hProcess11"/>
    <dgm:cxn modelId="{E8B358B5-5AFC-4073-B7F6-EFA618ACCCDB}" type="presParOf" srcId="{8CDD7946-AF0F-44EF-8410-C52E82DD3B2A}" destId="{49AB983D-8D3F-4FFC-9863-C22016DB3C5D}" srcOrd="8" destOrd="0" presId="urn:microsoft.com/office/officeart/2005/8/layout/hProcess11"/>
    <dgm:cxn modelId="{D87D9502-5E86-4481-9531-F4CE698F728D}" type="presParOf" srcId="{49AB983D-8D3F-4FFC-9863-C22016DB3C5D}" destId="{BB93934C-5B38-4613-BE1B-A27BDCD2E64E}" srcOrd="0" destOrd="0" presId="urn:microsoft.com/office/officeart/2005/8/layout/hProcess11"/>
    <dgm:cxn modelId="{1E6DB8B3-E48F-4661-9353-D8301628C625}" type="presParOf" srcId="{49AB983D-8D3F-4FFC-9863-C22016DB3C5D}" destId="{D79C79AF-9527-4D01-BB24-45F977804245}" srcOrd="1" destOrd="0" presId="urn:microsoft.com/office/officeart/2005/8/layout/hProcess11"/>
    <dgm:cxn modelId="{A316D5F6-095C-449D-B214-2898E329EFAA}" type="presParOf" srcId="{49AB983D-8D3F-4FFC-9863-C22016DB3C5D}" destId="{6F467646-3173-433D-904C-7C1BE63A5D03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B665F31-315F-4936-AA54-EF4FC969483D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50880A2-6662-4CB0-8ED5-01E587E8BDDF}">
      <dgm:prSet/>
      <dgm:spPr>
        <a:solidFill>
          <a:srgbClr val="791230"/>
        </a:solidFill>
      </dgm:spPr>
      <dgm:t>
        <a:bodyPr/>
        <a:lstStyle/>
        <a:p>
          <a:pPr rtl="0"/>
          <a:r>
            <a:rPr lang="hu-HU" dirty="0">
              <a:solidFill>
                <a:srgbClr val="FFEFBC"/>
              </a:solidFill>
            </a:rPr>
            <a:t>Szervezetre szabott megoldások</a:t>
          </a:r>
          <a:endParaRPr lang="en-US" dirty="0">
            <a:solidFill>
              <a:srgbClr val="FFEFBC"/>
            </a:solidFill>
          </a:endParaRPr>
        </a:p>
      </dgm:t>
    </dgm:pt>
    <dgm:pt modelId="{A6341BE1-022E-4A06-9326-A4E04F3D4B88}" type="parTrans" cxnId="{6CAFFCED-14C7-40C6-B983-92D6B65AB8CB}">
      <dgm:prSet/>
      <dgm:spPr/>
      <dgm:t>
        <a:bodyPr/>
        <a:lstStyle/>
        <a:p>
          <a:endParaRPr lang="en-US"/>
        </a:p>
      </dgm:t>
    </dgm:pt>
    <dgm:pt modelId="{15620B7E-D08D-42D3-8533-CF0AD1580990}" type="sibTrans" cxnId="{6CAFFCED-14C7-40C6-B983-92D6B65AB8CB}">
      <dgm:prSet/>
      <dgm:spPr/>
      <dgm:t>
        <a:bodyPr/>
        <a:lstStyle/>
        <a:p>
          <a:endParaRPr lang="en-US"/>
        </a:p>
      </dgm:t>
    </dgm:pt>
    <dgm:pt modelId="{1E7E8C67-3451-4D25-AE54-85C3732CE608}">
      <dgm:prSet/>
      <dgm:spPr>
        <a:solidFill>
          <a:srgbClr val="791230"/>
        </a:solidFill>
      </dgm:spPr>
      <dgm:t>
        <a:bodyPr/>
        <a:lstStyle/>
        <a:p>
          <a:pPr rtl="0"/>
          <a:r>
            <a:rPr lang="hu-HU" dirty="0">
              <a:solidFill>
                <a:srgbClr val="FFEFBC"/>
              </a:solidFill>
            </a:rPr>
            <a:t>Segítség a megfelelés teljes folyamatában</a:t>
          </a:r>
          <a:endParaRPr lang="en-US" dirty="0">
            <a:solidFill>
              <a:srgbClr val="FFEFBC"/>
            </a:solidFill>
          </a:endParaRPr>
        </a:p>
      </dgm:t>
    </dgm:pt>
    <dgm:pt modelId="{186EC705-04D0-4570-B708-485034CA9E5B}" type="parTrans" cxnId="{EB2525C8-C613-4213-8917-DA663CD269F2}">
      <dgm:prSet/>
      <dgm:spPr/>
      <dgm:t>
        <a:bodyPr/>
        <a:lstStyle/>
        <a:p>
          <a:endParaRPr lang="en-US"/>
        </a:p>
      </dgm:t>
    </dgm:pt>
    <dgm:pt modelId="{B289D36F-AAA8-4645-B71F-1DAAB40C1673}" type="sibTrans" cxnId="{EB2525C8-C613-4213-8917-DA663CD269F2}">
      <dgm:prSet/>
      <dgm:spPr/>
      <dgm:t>
        <a:bodyPr/>
        <a:lstStyle/>
        <a:p>
          <a:endParaRPr lang="en-US"/>
        </a:p>
      </dgm:t>
    </dgm:pt>
    <dgm:pt modelId="{188BA1AB-8681-438A-B826-F28254C0ADA8}">
      <dgm:prSet/>
      <dgm:spPr>
        <a:solidFill>
          <a:srgbClr val="791230"/>
        </a:solidFill>
      </dgm:spPr>
      <dgm:t>
        <a:bodyPr/>
        <a:lstStyle/>
        <a:p>
          <a:pPr rtl="0"/>
          <a:r>
            <a:rPr lang="hu-HU" dirty="0">
              <a:solidFill>
                <a:srgbClr val="FFEFBC"/>
              </a:solidFill>
            </a:rPr>
            <a:t>Szakmai tapasztalat</a:t>
          </a:r>
          <a:endParaRPr lang="en-US" dirty="0">
            <a:solidFill>
              <a:srgbClr val="FFEFBC"/>
            </a:solidFill>
          </a:endParaRPr>
        </a:p>
      </dgm:t>
    </dgm:pt>
    <dgm:pt modelId="{C44FFC05-B3A1-4B60-86AA-C8DEBF2DB308}" type="parTrans" cxnId="{B107946A-53E8-4FD8-9F79-96DEDD51B8B1}">
      <dgm:prSet/>
      <dgm:spPr/>
      <dgm:t>
        <a:bodyPr/>
        <a:lstStyle/>
        <a:p>
          <a:endParaRPr lang="en-US"/>
        </a:p>
      </dgm:t>
    </dgm:pt>
    <dgm:pt modelId="{92E46B3D-33A0-4868-A893-A32AE9F31778}" type="sibTrans" cxnId="{B107946A-53E8-4FD8-9F79-96DEDD51B8B1}">
      <dgm:prSet/>
      <dgm:spPr/>
      <dgm:t>
        <a:bodyPr/>
        <a:lstStyle/>
        <a:p>
          <a:endParaRPr lang="en-US"/>
        </a:p>
      </dgm:t>
    </dgm:pt>
    <dgm:pt modelId="{07F9DB39-E786-453F-90F9-E7F5913085D7}">
      <dgm:prSet/>
      <dgm:spPr>
        <a:solidFill>
          <a:srgbClr val="791230"/>
        </a:solidFill>
      </dgm:spPr>
      <dgm:t>
        <a:bodyPr/>
        <a:lstStyle/>
        <a:p>
          <a:pPr rtl="0"/>
          <a:r>
            <a:rPr lang="hu-HU" dirty="0">
              <a:solidFill>
                <a:srgbClr val="FFEFBC"/>
              </a:solidFill>
            </a:rPr>
            <a:t>Rugalmasság</a:t>
          </a:r>
          <a:endParaRPr lang="en-US" dirty="0">
            <a:solidFill>
              <a:srgbClr val="FFEFBC"/>
            </a:solidFill>
          </a:endParaRPr>
        </a:p>
      </dgm:t>
    </dgm:pt>
    <dgm:pt modelId="{4C293FFD-5AF5-45A2-AE12-42B3125B1202}" type="parTrans" cxnId="{7FD45B3D-A440-4392-9BD6-951ABA0EDE40}">
      <dgm:prSet/>
      <dgm:spPr/>
      <dgm:t>
        <a:bodyPr/>
        <a:lstStyle/>
        <a:p>
          <a:endParaRPr lang="en-US"/>
        </a:p>
      </dgm:t>
    </dgm:pt>
    <dgm:pt modelId="{1553D28B-8B91-4208-A935-835D02E40495}" type="sibTrans" cxnId="{7FD45B3D-A440-4392-9BD6-951ABA0EDE40}">
      <dgm:prSet/>
      <dgm:spPr/>
      <dgm:t>
        <a:bodyPr/>
        <a:lstStyle/>
        <a:p>
          <a:endParaRPr lang="en-US"/>
        </a:p>
      </dgm:t>
    </dgm:pt>
    <dgm:pt modelId="{E90AC9F0-CFAA-4627-8735-E908FC8828F6}" type="pres">
      <dgm:prSet presAssocID="{CB665F31-315F-4936-AA54-EF4FC969483D}" presName="compositeShape" presStyleCnt="0">
        <dgm:presLayoutVars>
          <dgm:chMax val="7"/>
          <dgm:dir/>
          <dgm:resizeHandles val="exact"/>
        </dgm:presLayoutVars>
      </dgm:prSet>
      <dgm:spPr/>
    </dgm:pt>
    <dgm:pt modelId="{041E0632-0F21-4182-A08F-8A753CD0D123}" type="pres">
      <dgm:prSet presAssocID="{CB665F31-315F-4936-AA54-EF4FC969483D}" presName="wedge1" presStyleLbl="node1" presStyleIdx="0" presStyleCnt="4"/>
      <dgm:spPr/>
    </dgm:pt>
    <dgm:pt modelId="{F63B4590-921D-4148-8A9B-393B8E6F708D}" type="pres">
      <dgm:prSet presAssocID="{CB665F31-315F-4936-AA54-EF4FC969483D}" presName="dummy1a" presStyleCnt="0"/>
      <dgm:spPr/>
    </dgm:pt>
    <dgm:pt modelId="{F817A079-B9F8-4838-A8C1-8F628D46EDAE}" type="pres">
      <dgm:prSet presAssocID="{CB665F31-315F-4936-AA54-EF4FC969483D}" presName="dummy1b" presStyleCnt="0"/>
      <dgm:spPr/>
    </dgm:pt>
    <dgm:pt modelId="{5D4DDBCE-48F7-4FB0-9573-1838CB01F138}" type="pres">
      <dgm:prSet presAssocID="{CB665F31-315F-4936-AA54-EF4FC969483D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D4274FD5-CAB5-4FB3-820E-8EA68069B169}" type="pres">
      <dgm:prSet presAssocID="{CB665F31-315F-4936-AA54-EF4FC969483D}" presName="wedge2" presStyleLbl="node1" presStyleIdx="1" presStyleCnt="4"/>
      <dgm:spPr/>
    </dgm:pt>
    <dgm:pt modelId="{B8F7CC54-39E0-48FA-908B-BD119E8A9F6C}" type="pres">
      <dgm:prSet presAssocID="{CB665F31-315F-4936-AA54-EF4FC969483D}" presName="dummy2a" presStyleCnt="0"/>
      <dgm:spPr/>
    </dgm:pt>
    <dgm:pt modelId="{EF0056FA-295B-4A12-A4F4-BF3BDD3AB2A9}" type="pres">
      <dgm:prSet presAssocID="{CB665F31-315F-4936-AA54-EF4FC969483D}" presName="dummy2b" presStyleCnt="0"/>
      <dgm:spPr/>
    </dgm:pt>
    <dgm:pt modelId="{1A91D22F-F5AA-44EF-AFA7-E332CAF9D7FD}" type="pres">
      <dgm:prSet presAssocID="{CB665F31-315F-4936-AA54-EF4FC969483D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00E74E0E-290B-46BE-AA82-93B7AD855759}" type="pres">
      <dgm:prSet presAssocID="{CB665F31-315F-4936-AA54-EF4FC969483D}" presName="wedge3" presStyleLbl="node1" presStyleIdx="2" presStyleCnt="4"/>
      <dgm:spPr/>
    </dgm:pt>
    <dgm:pt modelId="{E1F4DD97-CDC3-4E2E-A423-886E0589518E}" type="pres">
      <dgm:prSet presAssocID="{CB665F31-315F-4936-AA54-EF4FC969483D}" presName="dummy3a" presStyleCnt="0"/>
      <dgm:spPr/>
    </dgm:pt>
    <dgm:pt modelId="{E76F7A7A-E762-41E6-A2A3-121BACECA854}" type="pres">
      <dgm:prSet presAssocID="{CB665F31-315F-4936-AA54-EF4FC969483D}" presName="dummy3b" presStyleCnt="0"/>
      <dgm:spPr/>
    </dgm:pt>
    <dgm:pt modelId="{C6554BD9-0A7A-4537-969C-8CC5CC9D64A9}" type="pres">
      <dgm:prSet presAssocID="{CB665F31-315F-4936-AA54-EF4FC969483D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728E6748-A40A-4134-B576-0DC18BFB1823}" type="pres">
      <dgm:prSet presAssocID="{CB665F31-315F-4936-AA54-EF4FC969483D}" presName="wedge4" presStyleLbl="node1" presStyleIdx="3" presStyleCnt="4"/>
      <dgm:spPr/>
    </dgm:pt>
    <dgm:pt modelId="{58A052A9-BB9F-4856-9603-1C158CE874DC}" type="pres">
      <dgm:prSet presAssocID="{CB665F31-315F-4936-AA54-EF4FC969483D}" presName="dummy4a" presStyleCnt="0"/>
      <dgm:spPr/>
    </dgm:pt>
    <dgm:pt modelId="{F143C15C-A04E-43B2-AB57-7A8FB69A6ABB}" type="pres">
      <dgm:prSet presAssocID="{CB665F31-315F-4936-AA54-EF4FC969483D}" presName="dummy4b" presStyleCnt="0"/>
      <dgm:spPr/>
    </dgm:pt>
    <dgm:pt modelId="{C55D5B42-2C94-4CEC-9CB8-D0D2B301A69A}" type="pres">
      <dgm:prSet presAssocID="{CB665F31-315F-4936-AA54-EF4FC969483D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322F8B61-1E31-4EBD-AD11-319786F48457}" type="pres">
      <dgm:prSet presAssocID="{15620B7E-D08D-42D3-8533-CF0AD1580990}" presName="arrowWedge1" presStyleLbl="fgSibTrans2D1" presStyleIdx="0" presStyleCnt="4"/>
      <dgm:spPr>
        <a:solidFill>
          <a:schemeClr val="accent2">
            <a:lumMod val="40000"/>
            <a:lumOff val="60000"/>
          </a:schemeClr>
        </a:solidFill>
      </dgm:spPr>
    </dgm:pt>
    <dgm:pt modelId="{970C8BE1-79BD-4112-B735-108B5CFF7C9B}" type="pres">
      <dgm:prSet presAssocID="{B289D36F-AAA8-4645-B71F-1DAAB40C1673}" presName="arrowWedge2" presStyleLbl="fgSibTrans2D1" presStyleIdx="1" presStyleCnt="4"/>
      <dgm:spPr>
        <a:solidFill>
          <a:srgbClr val="DC9E9C"/>
        </a:solidFill>
      </dgm:spPr>
    </dgm:pt>
    <dgm:pt modelId="{5E84C4A7-719F-401B-8021-A9C839677FE5}" type="pres">
      <dgm:prSet presAssocID="{92E46B3D-33A0-4868-A893-A32AE9F31778}" presName="arrowWedge3" presStyleLbl="fgSibTrans2D1" presStyleIdx="2" presStyleCnt="4"/>
      <dgm:spPr>
        <a:solidFill>
          <a:srgbClr val="D58987"/>
        </a:solidFill>
      </dgm:spPr>
    </dgm:pt>
    <dgm:pt modelId="{6075CE71-811B-4A66-90D2-35691F592E6C}" type="pres">
      <dgm:prSet presAssocID="{1553D28B-8B91-4208-A935-835D02E40495}" presName="arrowWedge4" presStyleLbl="fgSibTrans2D1" presStyleIdx="3" presStyleCnt="4"/>
      <dgm:spPr>
        <a:solidFill>
          <a:srgbClr val="D28280"/>
        </a:solidFill>
      </dgm:spPr>
    </dgm:pt>
  </dgm:ptLst>
  <dgm:cxnLst>
    <dgm:cxn modelId="{0C8D2D30-6DDA-452D-939B-72D4D710D207}" type="presOf" srcId="{188BA1AB-8681-438A-B826-F28254C0ADA8}" destId="{00E74E0E-290B-46BE-AA82-93B7AD855759}" srcOrd="0" destOrd="0" presId="urn:microsoft.com/office/officeart/2005/8/layout/cycle8"/>
    <dgm:cxn modelId="{7DFA803A-9227-4064-8379-17EAB6087574}" type="presOf" srcId="{1E7E8C67-3451-4D25-AE54-85C3732CE608}" destId="{1A91D22F-F5AA-44EF-AFA7-E332CAF9D7FD}" srcOrd="1" destOrd="0" presId="urn:microsoft.com/office/officeart/2005/8/layout/cycle8"/>
    <dgm:cxn modelId="{7FD45B3D-A440-4392-9BD6-951ABA0EDE40}" srcId="{CB665F31-315F-4936-AA54-EF4FC969483D}" destId="{07F9DB39-E786-453F-90F9-E7F5913085D7}" srcOrd="3" destOrd="0" parTransId="{4C293FFD-5AF5-45A2-AE12-42B3125B1202}" sibTransId="{1553D28B-8B91-4208-A935-835D02E40495}"/>
    <dgm:cxn modelId="{763C9E60-9D55-4E2F-852F-BE4AB09E427A}" type="presOf" srcId="{CB665F31-315F-4936-AA54-EF4FC969483D}" destId="{E90AC9F0-CFAA-4627-8735-E908FC8828F6}" srcOrd="0" destOrd="0" presId="urn:microsoft.com/office/officeart/2005/8/layout/cycle8"/>
    <dgm:cxn modelId="{B107946A-53E8-4FD8-9F79-96DEDD51B8B1}" srcId="{CB665F31-315F-4936-AA54-EF4FC969483D}" destId="{188BA1AB-8681-438A-B826-F28254C0ADA8}" srcOrd="2" destOrd="0" parTransId="{C44FFC05-B3A1-4B60-86AA-C8DEBF2DB308}" sibTransId="{92E46B3D-33A0-4868-A893-A32AE9F31778}"/>
    <dgm:cxn modelId="{AD18F159-4909-45F7-8A8E-90F00C916486}" type="presOf" srcId="{1E7E8C67-3451-4D25-AE54-85C3732CE608}" destId="{D4274FD5-CAB5-4FB3-820E-8EA68069B169}" srcOrd="0" destOrd="0" presId="urn:microsoft.com/office/officeart/2005/8/layout/cycle8"/>
    <dgm:cxn modelId="{3A0EE85A-5E3D-4C89-92B8-054A083E5CBE}" type="presOf" srcId="{A50880A2-6662-4CB0-8ED5-01E587E8BDDF}" destId="{041E0632-0F21-4182-A08F-8A753CD0D123}" srcOrd="0" destOrd="0" presId="urn:microsoft.com/office/officeart/2005/8/layout/cycle8"/>
    <dgm:cxn modelId="{0536DB8A-AF88-4361-9D3B-CE6E8033A242}" type="presOf" srcId="{A50880A2-6662-4CB0-8ED5-01E587E8BDDF}" destId="{5D4DDBCE-48F7-4FB0-9573-1838CB01F138}" srcOrd="1" destOrd="0" presId="urn:microsoft.com/office/officeart/2005/8/layout/cycle8"/>
    <dgm:cxn modelId="{EB2525C8-C613-4213-8917-DA663CD269F2}" srcId="{CB665F31-315F-4936-AA54-EF4FC969483D}" destId="{1E7E8C67-3451-4D25-AE54-85C3732CE608}" srcOrd="1" destOrd="0" parTransId="{186EC705-04D0-4570-B708-485034CA9E5B}" sibTransId="{B289D36F-AAA8-4645-B71F-1DAAB40C1673}"/>
    <dgm:cxn modelId="{92683DE6-0CAC-4EFE-B70B-84B9EAA00513}" type="presOf" srcId="{188BA1AB-8681-438A-B826-F28254C0ADA8}" destId="{C6554BD9-0A7A-4537-969C-8CC5CC9D64A9}" srcOrd="1" destOrd="0" presId="urn:microsoft.com/office/officeart/2005/8/layout/cycle8"/>
    <dgm:cxn modelId="{6CAFFCED-14C7-40C6-B983-92D6B65AB8CB}" srcId="{CB665F31-315F-4936-AA54-EF4FC969483D}" destId="{A50880A2-6662-4CB0-8ED5-01E587E8BDDF}" srcOrd="0" destOrd="0" parTransId="{A6341BE1-022E-4A06-9326-A4E04F3D4B88}" sibTransId="{15620B7E-D08D-42D3-8533-CF0AD1580990}"/>
    <dgm:cxn modelId="{05D580FA-5219-4902-913C-981408264AC4}" type="presOf" srcId="{07F9DB39-E786-453F-90F9-E7F5913085D7}" destId="{C55D5B42-2C94-4CEC-9CB8-D0D2B301A69A}" srcOrd="1" destOrd="0" presId="urn:microsoft.com/office/officeart/2005/8/layout/cycle8"/>
    <dgm:cxn modelId="{0B54D2FB-C6CE-4ED4-AC03-20FE322BB240}" type="presOf" srcId="{07F9DB39-E786-453F-90F9-E7F5913085D7}" destId="{728E6748-A40A-4134-B576-0DC18BFB1823}" srcOrd="0" destOrd="0" presId="urn:microsoft.com/office/officeart/2005/8/layout/cycle8"/>
    <dgm:cxn modelId="{AFD57C94-BE9D-465C-9046-4A3DA4537F61}" type="presParOf" srcId="{E90AC9F0-CFAA-4627-8735-E908FC8828F6}" destId="{041E0632-0F21-4182-A08F-8A753CD0D123}" srcOrd="0" destOrd="0" presId="urn:microsoft.com/office/officeart/2005/8/layout/cycle8"/>
    <dgm:cxn modelId="{C6D72303-B9BA-4046-BFD9-E5EDB0F61F11}" type="presParOf" srcId="{E90AC9F0-CFAA-4627-8735-E908FC8828F6}" destId="{F63B4590-921D-4148-8A9B-393B8E6F708D}" srcOrd="1" destOrd="0" presId="urn:microsoft.com/office/officeart/2005/8/layout/cycle8"/>
    <dgm:cxn modelId="{82C2F442-EC9D-4345-9344-044B827EC09B}" type="presParOf" srcId="{E90AC9F0-CFAA-4627-8735-E908FC8828F6}" destId="{F817A079-B9F8-4838-A8C1-8F628D46EDAE}" srcOrd="2" destOrd="0" presId="urn:microsoft.com/office/officeart/2005/8/layout/cycle8"/>
    <dgm:cxn modelId="{AB0AD260-FD15-4EB5-B7C4-F016AEA60141}" type="presParOf" srcId="{E90AC9F0-CFAA-4627-8735-E908FC8828F6}" destId="{5D4DDBCE-48F7-4FB0-9573-1838CB01F138}" srcOrd="3" destOrd="0" presId="urn:microsoft.com/office/officeart/2005/8/layout/cycle8"/>
    <dgm:cxn modelId="{AB499257-592E-42BB-9B69-C442BE306EB9}" type="presParOf" srcId="{E90AC9F0-CFAA-4627-8735-E908FC8828F6}" destId="{D4274FD5-CAB5-4FB3-820E-8EA68069B169}" srcOrd="4" destOrd="0" presId="urn:microsoft.com/office/officeart/2005/8/layout/cycle8"/>
    <dgm:cxn modelId="{B1630EBC-E8E3-41D3-B7E5-43232A66280F}" type="presParOf" srcId="{E90AC9F0-CFAA-4627-8735-E908FC8828F6}" destId="{B8F7CC54-39E0-48FA-908B-BD119E8A9F6C}" srcOrd="5" destOrd="0" presId="urn:microsoft.com/office/officeart/2005/8/layout/cycle8"/>
    <dgm:cxn modelId="{2F45D34F-7D45-49DB-A3A5-345F4E9246D2}" type="presParOf" srcId="{E90AC9F0-CFAA-4627-8735-E908FC8828F6}" destId="{EF0056FA-295B-4A12-A4F4-BF3BDD3AB2A9}" srcOrd="6" destOrd="0" presId="urn:microsoft.com/office/officeart/2005/8/layout/cycle8"/>
    <dgm:cxn modelId="{3D786B6F-3BB3-4897-ADA6-2E11871ED4D2}" type="presParOf" srcId="{E90AC9F0-CFAA-4627-8735-E908FC8828F6}" destId="{1A91D22F-F5AA-44EF-AFA7-E332CAF9D7FD}" srcOrd="7" destOrd="0" presId="urn:microsoft.com/office/officeart/2005/8/layout/cycle8"/>
    <dgm:cxn modelId="{581C095C-7D83-490E-B535-E2B111CDDD33}" type="presParOf" srcId="{E90AC9F0-CFAA-4627-8735-E908FC8828F6}" destId="{00E74E0E-290B-46BE-AA82-93B7AD855759}" srcOrd="8" destOrd="0" presId="urn:microsoft.com/office/officeart/2005/8/layout/cycle8"/>
    <dgm:cxn modelId="{46E3A3A6-A7FA-4F4E-A391-CE0089970BA1}" type="presParOf" srcId="{E90AC9F0-CFAA-4627-8735-E908FC8828F6}" destId="{E1F4DD97-CDC3-4E2E-A423-886E0589518E}" srcOrd="9" destOrd="0" presId="urn:microsoft.com/office/officeart/2005/8/layout/cycle8"/>
    <dgm:cxn modelId="{30F4402F-12B5-4EC7-921D-099C33594815}" type="presParOf" srcId="{E90AC9F0-CFAA-4627-8735-E908FC8828F6}" destId="{E76F7A7A-E762-41E6-A2A3-121BACECA854}" srcOrd="10" destOrd="0" presId="urn:microsoft.com/office/officeart/2005/8/layout/cycle8"/>
    <dgm:cxn modelId="{A346A5D1-B21A-405F-9221-FF017D33781B}" type="presParOf" srcId="{E90AC9F0-CFAA-4627-8735-E908FC8828F6}" destId="{C6554BD9-0A7A-4537-969C-8CC5CC9D64A9}" srcOrd="11" destOrd="0" presId="urn:microsoft.com/office/officeart/2005/8/layout/cycle8"/>
    <dgm:cxn modelId="{C7780256-9FB3-48D0-AB1E-B35C952636FC}" type="presParOf" srcId="{E90AC9F0-CFAA-4627-8735-E908FC8828F6}" destId="{728E6748-A40A-4134-B576-0DC18BFB1823}" srcOrd="12" destOrd="0" presId="urn:microsoft.com/office/officeart/2005/8/layout/cycle8"/>
    <dgm:cxn modelId="{C83432CE-E3E6-42F3-9E10-CF8944176869}" type="presParOf" srcId="{E90AC9F0-CFAA-4627-8735-E908FC8828F6}" destId="{58A052A9-BB9F-4856-9603-1C158CE874DC}" srcOrd="13" destOrd="0" presId="urn:microsoft.com/office/officeart/2005/8/layout/cycle8"/>
    <dgm:cxn modelId="{FEA170A1-326A-498E-B842-B86C169D66C9}" type="presParOf" srcId="{E90AC9F0-CFAA-4627-8735-E908FC8828F6}" destId="{F143C15C-A04E-43B2-AB57-7A8FB69A6ABB}" srcOrd="14" destOrd="0" presId="urn:microsoft.com/office/officeart/2005/8/layout/cycle8"/>
    <dgm:cxn modelId="{F747AF6A-8031-4831-A8C0-B310835C0305}" type="presParOf" srcId="{E90AC9F0-CFAA-4627-8735-E908FC8828F6}" destId="{C55D5B42-2C94-4CEC-9CB8-D0D2B301A69A}" srcOrd="15" destOrd="0" presId="urn:microsoft.com/office/officeart/2005/8/layout/cycle8"/>
    <dgm:cxn modelId="{88644D2C-D637-445A-8A14-B859D2D34EED}" type="presParOf" srcId="{E90AC9F0-CFAA-4627-8735-E908FC8828F6}" destId="{322F8B61-1E31-4EBD-AD11-319786F48457}" srcOrd="16" destOrd="0" presId="urn:microsoft.com/office/officeart/2005/8/layout/cycle8"/>
    <dgm:cxn modelId="{ABD1917D-A614-49FA-BD37-27CF72A7A69A}" type="presParOf" srcId="{E90AC9F0-CFAA-4627-8735-E908FC8828F6}" destId="{970C8BE1-79BD-4112-B735-108B5CFF7C9B}" srcOrd="17" destOrd="0" presId="urn:microsoft.com/office/officeart/2005/8/layout/cycle8"/>
    <dgm:cxn modelId="{8F12C7D6-FB86-4827-95D8-DA39DDCDC777}" type="presParOf" srcId="{E90AC9F0-CFAA-4627-8735-E908FC8828F6}" destId="{5E84C4A7-719F-401B-8021-A9C839677FE5}" srcOrd="18" destOrd="0" presId="urn:microsoft.com/office/officeart/2005/8/layout/cycle8"/>
    <dgm:cxn modelId="{211505D6-CB78-4B30-90C2-1D3322556EC7}" type="presParOf" srcId="{E90AC9F0-CFAA-4627-8735-E908FC8828F6}" destId="{6075CE71-811B-4A66-90D2-35691F592E6C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9FF73B3-2C7B-412E-AA15-5C8B5EDD55D4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41DABDE-37B5-4ADD-80A9-903205E1B685}">
      <dgm:prSet custT="1"/>
      <dgm:spPr>
        <a:solidFill>
          <a:srgbClr val="791230"/>
        </a:solidFill>
        <a:ln>
          <a:noFill/>
        </a:ln>
      </dgm:spPr>
      <dgm:t>
        <a:bodyPr/>
        <a:lstStyle/>
        <a:p>
          <a:pPr rtl="0"/>
          <a:r>
            <a:rPr lang="hu-HU" sz="2000" dirty="0">
              <a:solidFill>
                <a:srgbClr val="FFEFBC"/>
              </a:solidFill>
              <a:latin typeface="Trade Gothic LT Pro" pitchFamily="34" charset="0"/>
            </a:rPr>
            <a:t>Konklúzió: kihívás, amivel foglalkozni kell</a:t>
          </a:r>
          <a:endParaRPr lang="en-US" sz="2000" dirty="0">
            <a:solidFill>
              <a:srgbClr val="FFEFBC"/>
            </a:solidFill>
            <a:latin typeface="Trade Gothic LT Pro" pitchFamily="34" charset="0"/>
          </a:endParaRPr>
        </a:p>
      </dgm:t>
    </dgm:pt>
    <dgm:pt modelId="{9BC078D3-BD7F-4FA8-B57A-D94893A380B4}" type="parTrans" cxnId="{CC740580-D8AD-4D36-BDE1-4BA07EE356B4}">
      <dgm:prSet/>
      <dgm:spPr/>
      <dgm:t>
        <a:bodyPr/>
        <a:lstStyle/>
        <a:p>
          <a:endParaRPr lang="en-US"/>
        </a:p>
      </dgm:t>
    </dgm:pt>
    <dgm:pt modelId="{3FB6713F-4244-40DB-BF38-E3AB7BE6482E}" type="sibTrans" cxnId="{CC740580-D8AD-4D36-BDE1-4BA07EE356B4}">
      <dgm:prSet/>
      <dgm:spPr/>
      <dgm:t>
        <a:bodyPr/>
        <a:lstStyle/>
        <a:p>
          <a:endParaRPr lang="en-US"/>
        </a:p>
      </dgm:t>
    </dgm:pt>
    <dgm:pt modelId="{B0751653-8F39-4BAA-8D75-C79C8D68C486}">
      <dgm:prSet/>
      <dgm:spPr>
        <a:solidFill>
          <a:srgbClr val="791230"/>
        </a:solidFill>
        <a:ln>
          <a:noFill/>
        </a:ln>
      </dgm:spPr>
      <dgm:t>
        <a:bodyPr/>
        <a:lstStyle/>
        <a:p>
          <a:pPr rtl="0"/>
          <a:r>
            <a:rPr lang="hu-HU" dirty="0">
              <a:solidFill>
                <a:srgbClr val="FFEFBC"/>
              </a:solidFill>
              <a:latin typeface="Trade Gothic LT Pro" pitchFamily="34" charset="0"/>
            </a:rPr>
            <a:t>Adminisztratív (jogszabályok követése szabályzati oldalon is)</a:t>
          </a:r>
          <a:endParaRPr lang="en-US" dirty="0">
            <a:solidFill>
              <a:srgbClr val="FFEFBC"/>
            </a:solidFill>
            <a:latin typeface="Trade Gothic LT Pro" pitchFamily="34" charset="0"/>
          </a:endParaRPr>
        </a:p>
      </dgm:t>
    </dgm:pt>
    <dgm:pt modelId="{CCA6C2C1-2FF7-4230-B52F-792C6CCB5423}" type="parTrans" cxnId="{62F79A79-2200-45FA-9002-63A590130E22}">
      <dgm:prSet/>
      <dgm:spPr>
        <a:solidFill>
          <a:srgbClr val="FFEFBC"/>
        </a:solidFill>
      </dgm:spPr>
      <dgm:t>
        <a:bodyPr/>
        <a:lstStyle/>
        <a:p>
          <a:endParaRPr lang="en-US"/>
        </a:p>
      </dgm:t>
    </dgm:pt>
    <dgm:pt modelId="{BC659DC1-3920-4D27-9255-354DF272780C}" type="sibTrans" cxnId="{62F79A79-2200-45FA-9002-63A590130E22}">
      <dgm:prSet/>
      <dgm:spPr/>
      <dgm:t>
        <a:bodyPr/>
        <a:lstStyle/>
        <a:p>
          <a:endParaRPr lang="en-US"/>
        </a:p>
      </dgm:t>
    </dgm:pt>
    <dgm:pt modelId="{9B96CDDA-86E1-4F29-B22F-1DD41E9FD752}">
      <dgm:prSet/>
      <dgm:spPr>
        <a:solidFill>
          <a:srgbClr val="791230"/>
        </a:solidFill>
        <a:ln>
          <a:noFill/>
        </a:ln>
      </dgm:spPr>
      <dgm:t>
        <a:bodyPr/>
        <a:lstStyle/>
        <a:p>
          <a:pPr rtl="0"/>
          <a:r>
            <a:rPr lang="hu-HU" dirty="0">
              <a:solidFill>
                <a:srgbClr val="FFEFBC"/>
              </a:solidFill>
              <a:latin typeface="Trade Gothic LT Pro" pitchFamily="34" charset="0"/>
            </a:rPr>
            <a:t>Logikai (a gyakorlat kövesse a szabályzatokat)</a:t>
          </a:r>
          <a:endParaRPr lang="en-US" dirty="0">
            <a:solidFill>
              <a:srgbClr val="FFEFBC"/>
            </a:solidFill>
            <a:latin typeface="Trade Gothic LT Pro" pitchFamily="34" charset="0"/>
          </a:endParaRPr>
        </a:p>
      </dgm:t>
    </dgm:pt>
    <dgm:pt modelId="{00992D55-B8F9-4B90-899C-228943E38213}" type="parTrans" cxnId="{50AEF2B4-23DD-4FD2-B127-295FFDEF94DE}">
      <dgm:prSet/>
      <dgm:spPr>
        <a:solidFill>
          <a:srgbClr val="FFEFBC"/>
        </a:solidFill>
      </dgm:spPr>
      <dgm:t>
        <a:bodyPr/>
        <a:lstStyle/>
        <a:p>
          <a:endParaRPr lang="en-US"/>
        </a:p>
      </dgm:t>
    </dgm:pt>
    <dgm:pt modelId="{4A3D86FB-0B8D-4E08-878A-06EAE0696D8D}" type="sibTrans" cxnId="{50AEF2B4-23DD-4FD2-B127-295FFDEF94DE}">
      <dgm:prSet/>
      <dgm:spPr/>
      <dgm:t>
        <a:bodyPr/>
        <a:lstStyle/>
        <a:p>
          <a:endParaRPr lang="en-US"/>
        </a:p>
      </dgm:t>
    </dgm:pt>
    <dgm:pt modelId="{F74AF151-AD43-403B-B125-59BD81480362}">
      <dgm:prSet/>
      <dgm:spPr>
        <a:solidFill>
          <a:srgbClr val="791230"/>
        </a:solidFill>
        <a:ln>
          <a:noFill/>
        </a:ln>
      </dgm:spPr>
      <dgm:t>
        <a:bodyPr/>
        <a:lstStyle/>
        <a:p>
          <a:r>
            <a:rPr lang="en-US" dirty="0" err="1">
              <a:solidFill>
                <a:srgbClr val="FFEFBC"/>
              </a:solidFill>
              <a:latin typeface="Trade Gothic LT Pro" pitchFamily="34" charset="0"/>
            </a:rPr>
            <a:t>Technológiai</a:t>
          </a:r>
          <a:r>
            <a:rPr lang="en-US" dirty="0">
              <a:solidFill>
                <a:srgbClr val="FFEFBC"/>
              </a:solidFill>
              <a:latin typeface="Trade Gothic LT Pro" pitchFamily="34" charset="0"/>
            </a:rPr>
            <a:t> (</a:t>
          </a:r>
          <a:r>
            <a:rPr lang="en-US" dirty="0" err="1">
              <a:solidFill>
                <a:srgbClr val="FFEFBC"/>
              </a:solidFill>
              <a:latin typeface="Trade Gothic LT Pro" pitchFamily="34" charset="0"/>
            </a:rPr>
            <a:t>saját</a:t>
          </a:r>
          <a:r>
            <a:rPr lang="en-US" dirty="0">
              <a:solidFill>
                <a:srgbClr val="FFEFBC"/>
              </a:solidFill>
              <a:latin typeface="Trade Gothic LT Pro" pitchFamily="34" charset="0"/>
            </a:rPr>
            <a:t> technológia lehet </a:t>
          </a:r>
          <a:r>
            <a:rPr lang="en-US" dirty="0" err="1">
              <a:solidFill>
                <a:srgbClr val="FFEFBC"/>
              </a:solidFill>
              <a:latin typeface="Trade Gothic LT Pro" pitchFamily="34" charset="0"/>
            </a:rPr>
            <a:t>az</a:t>
          </a:r>
          <a:r>
            <a:rPr lang="en-US" dirty="0">
              <a:solidFill>
                <a:srgbClr val="FFEFBC"/>
              </a:solidFill>
              <a:latin typeface="Trade Gothic LT Pro" pitchFamily="34" charset="0"/>
            </a:rPr>
            <a:t> </a:t>
          </a:r>
          <a:r>
            <a:rPr lang="en-US" dirty="0" err="1">
              <a:solidFill>
                <a:srgbClr val="FFEFBC"/>
              </a:solidFill>
              <a:latin typeface="Trade Gothic LT Pro" pitchFamily="34" charset="0"/>
            </a:rPr>
            <a:t>ellenségünk</a:t>
          </a:r>
          <a:r>
            <a:rPr lang="hu-HU" dirty="0">
              <a:solidFill>
                <a:srgbClr val="FFEFBC"/>
              </a:solidFill>
              <a:latin typeface="Trade Gothic LT Pro" pitchFamily="34" charset="0"/>
            </a:rPr>
            <a:t>)</a:t>
          </a:r>
          <a:endParaRPr lang="en-US" dirty="0">
            <a:solidFill>
              <a:srgbClr val="FFEFBC"/>
            </a:solidFill>
            <a:latin typeface="Trade Gothic LT Pro" pitchFamily="34" charset="0"/>
          </a:endParaRPr>
        </a:p>
      </dgm:t>
    </dgm:pt>
    <dgm:pt modelId="{46C38635-FDBD-499A-A7E4-B2432D6A1500}" type="parTrans" cxnId="{D1EA80C6-36BF-4642-B884-961DFAB3768B}">
      <dgm:prSet/>
      <dgm:spPr>
        <a:solidFill>
          <a:srgbClr val="FFEFBC"/>
        </a:solidFill>
      </dgm:spPr>
      <dgm:t>
        <a:bodyPr/>
        <a:lstStyle/>
        <a:p>
          <a:endParaRPr lang="en-US"/>
        </a:p>
      </dgm:t>
    </dgm:pt>
    <dgm:pt modelId="{46B9D7A3-4D33-4715-99A5-E90616667BB5}" type="sibTrans" cxnId="{D1EA80C6-36BF-4642-B884-961DFAB3768B}">
      <dgm:prSet/>
      <dgm:spPr/>
      <dgm:t>
        <a:bodyPr/>
        <a:lstStyle/>
        <a:p>
          <a:endParaRPr lang="en-US"/>
        </a:p>
      </dgm:t>
    </dgm:pt>
    <dgm:pt modelId="{6612F7E3-98EF-4BD8-B324-E5E26C4D3983}" type="pres">
      <dgm:prSet presAssocID="{29FF73B3-2C7B-412E-AA15-5C8B5EDD55D4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A40996D8-4A5A-4192-A2C1-DAD565474C8E}" type="pres">
      <dgm:prSet presAssocID="{941DABDE-37B5-4ADD-80A9-903205E1B685}" presName="centerShape" presStyleLbl="node0" presStyleIdx="0" presStyleCnt="1"/>
      <dgm:spPr/>
    </dgm:pt>
    <dgm:pt modelId="{2BA8DB21-A3EF-4BB4-A337-0B08C5FAA481}" type="pres">
      <dgm:prSet presAssocID="{CCA6C2C1-2FF7-4230-B52F-792C6CCB5423}" presName="parTrans" presStyleLbl="bgSibTrans2D1" presStyleIdx="0" presStyleCnt="3"/>
      <dgm:spPr/>
    </dgm:pt>
    <dgm:pt modelId="{F66114E6-44F4-4A79-9A95-DDCEA18C88EA}" type="pres">
      <dgm:prSet presAssocID="{B0751653-8F39-4BAA-8D75-C79C8D68C486}" presName="node" presStyleLbl="node1" presStyleIdx="0" presStyleCnt="3">
        <dgm:presLayoutVars>
          <dgm:bulletEnabled val="1"/>
        </dgm:presLayoutVars>
      </dgm:prSet>
      <dgm:spPr/>
    </dgm:pt>
    <dgm:pt modelId="{DB5161FB-D3C6-4DDD-8D06-2D2CC2A0E473}" type="pres">
      <dgm:prSet presAssocID="{00992D55-B8F9-4B90-899C-228943E38213}" presName="parTrans" presStyleLbl="bgSibTrans2D1" presStyleIdx="1" presStyleCnt="3"/>
      <dgm:spPr/>
    </dgm:pt>
    <dgm:pt modelId="{8A10DE6B-FADB-4761-9FD5-807FA1F8A91D}" type="pres">
      <dgm:prSet presAssocID="{9B96CDDA-86E1-4F29-B22F-1DD41E9FD752}" presName="node" presStyleLbl="node1" presStyleIdx="1" presStyleCnt="3">
        <dgm:presLayoutVars>
          <dgm:bulletEnabled val="1"/>
        </dgm:presLayoutVars>
      </dgm:prSet>
      <dgm:spPr/>
    </dgm:pt>
    <dgm:pt modelId="{DDD77F39-45D8-45BE-AEC8-8F4E61AFF591}" type="pres">
      <dgm:prSet presAssocID="{46C38635-FDBD-499A-A7E4-B2432D6A1500}" presName="parTrans" presStyleLbl="bgSibTrans2D1" presStyleIdx="2" presStyleCnt="3"/>
      <dgm:spPr/>
    </dgm:pt>
    <dgm:pt modelId="{97FED38A-3D67-4505-9177-96A02AFB6279}" type="pres">
      <dgm:prSet presAssocID="{F74AF151-AD43-403B-B125-59BD81480362}" presName="node" presStyleLbl="node1" presStyleIdx="2" presStyleCnt="3">
        <dgm:presLayoutVars>
          <dgm:bulletEnabled val="1"/>
        </dgm:presLayoutVars>
      </dgm:prSet>
      <dgm:spPr/>
    </dgm:pt>
  </dgm:ptLst>
  <dgm:cxnLst>
    <dgm:cxn modelId="{93F31B0D-3EAD-4649-9ED1-3CF4F85D83F0}" type="presOf" srcId="{CCA6C2C1-2FF7-4230-B52F-792C6CCB5423}" destId="{2BA8DB21-A3EF-4BB4-A337-0B08C5FAA481}" srcOrd="0" destOrd="0" presId="urn:microsoft.com/office/officeart/2005/8/layout/radial4"/>
    <dgm:cxn modelId="{41FBCA60-8B63-4A48-9DB6-02D7139873B3}" type="presOf" srcId="{00992D55-B8F9-4B90-899C-228943E38213}" destId="{DB5161FB-D3C6-4DDD-8D06-2D2CC2A0E473}" srcOrd="0" destOrd="0" presId="urn:microsoft.com/office/officeart/2005/8/layout/radial4"/>
    <dgm:cxn modelId="{62F79A79-2200-45FA-9002-63A590130E22}" srcId="{941DABDE-37B5-4ADD-80A9-903205E1B685}" destId="{B0751653-8F39-4BAA-8D75-C79C8D68C486}" srcOrd="0" destOrd="0" parTransId="{CCA6C2C1-2FF7-4230-B52F-792C6CCB5423}" sibTransId="{BC659DC1-3920-4D27-9255-354DF272780C}"/>
    <dgm:cxn modelId="{F620107E-D862-4BDA-B342-36ED4EF19E8E}" type="presOf" srcId="{46C38635-FDBD-499A-A7E4-B2432D6A1500}" destId="{DDD77F39-45D8-45BE-AEC8-8F4E61AFF591}" srcOrd="0" destOrd="0" presId="urn:microsoft.com/office/officeart/2005/8/layout/radial4"/>
    <dgm:cxn modelId="{CC740580-D8AD-4D36-BDE1-4BA07EE356B4}" srcId="{29FF73B3-2C7B-412E-AA15-5C8B5EDD55D4}" destId="{941DABDE-37B5-4ADD-80A9-903205E1B685}" srcOrd="0" destOrd="0" parTransId="{9BC078D3-BD7F-4FA8-B57A-D94893A380B4}" sibTransId="{3FB6713F-4244-40DB-BF38-E3AB7BE6482E}"/>
    <dgm:cxn modelId="{E2E8A784-C2DA-4BA1-A16F-65B99861722D}" type="presOf" srcId="{29FF73B3-2C7B-412E-AA15-5C8B5EDD55D4}" destId="{6612F7E3-98EF-4BD8-B324-E5E26C4D3983}" srcOrd="0" destOrd="0" presId="urn:microsoft.com/office/officeart/2005/8/layout/radial4"/>
    <dgm:cxn modelId="{50AEF2B4-23DD-4FD2-B127-295FFDEF94DE}" srcId="{941DABDE-37B5-4ADD-80A9-903205E1B685}" destId="{9B96CDDA-86E1-4F29-B22F-1DD41E9FD752}" srcOrd="1" destOrd="0" parTransId="{00992D55-B8F9-4B90-899C-228943E38213}" sibTransId="{4A3D86FB-0B8D-4E08-878A-06EAE0696D8D}"/>
    <dgm:cxn modelId="{707E68B7-77E7-4641-AA79-7F9B68250ECE}" type="presOf" srcId="{941DABDE-37B5-4ADD-80A9-903205E1B685}" destId="{A40996D8-4A5A-4192-A2C1-DAD565474C8E}" srcOrd="0" destOrd="0" presId="urn:microsoft.com/office/officeart/2005/8/layout/radial4"/>
    <dgm:cxn modelId="{C274FDBC-B8F8-4312-B71A-4A4501E30D2B}" type="presOf" srcId="{9B96CDDA-86E1-4F29-B22F-1DD41E9FD752}" destId="{8A10DE6B-FADB-4761-9FD5-807FA1F8A91D}" srcOrd="0" destOrd="0" presId="urn:microsoft.com/office/officeart/2005/8/layout/radial4"/>
    <dgm:cxn modelId="{D1EA80C6-36BF-4642-B884-961DFAB3768B}" srcId="{941DABDE-37B5-4ADD-80A9-903205E1B685}" destId="{F74AF151-AD43-403B-B125-59BD81480362}" srcOrd="2" destOrd="0" parTransId="{46C38635-FDBD-499A-A7E4-B2432D6A1500}" sibTransId="{46B9D7A3-4D33-4715-99A5-E90616667BB5}"/>
    <dgm:cxn modelId="{D3509ADD-1A5C-4273-88D1-7057C842595C}" type="presOf" srcId="{F74AF151-AD43-403B-B125-59BD81480362}" destId="{97FED38A-3D67-4505-9177-96A02AFB6279}" srcOrd="0" destOrd="0" presId="urn:microsoft.com/office/officeart/2005/8/layout/radial4"/>
    <dgm:cxn modelId="{7C1054E3-480C-445F-9480-FAE1C9E13ED4}" type="presOf" srcId="{B0751653-8F39-4BAA-8D75-C79C8D68C486}" destId="{F66114E6-44F4-4A79-9A95-DDCEA18C88EA}" srcOrd="0" destOrd="0" presId="urn:microsoft.com/office/officeart/2005/8/layout/radial4"/>
    <dgm:cxn modelId="{91102F5F-17A6-42A3-851F-EEBAD58DD3A2}" type="presParOf" srcId="{6612F7E3-98EF-4BD8-B324-E5E26C4D3983}" destId="{A40996D8-4A5A-4192-A2C1-DAD565474C8E}" srcOrd="0" destOrd="0" presId="urn:microsoft.com/office/officeart/2005/8/layout/radial4"/>
    <dgm:cxn modelId="{7BC0BC57-E662-47F1-A16B-C222A35ED49E}" type="presParOf" srcId="{6612F7E3-98EF-4BD8-B324-E5E26C4D3983}" destId="{2BA8DB21-A3EF-4BB4-A337-0B08C5FAA481}" srcOrd="1" destOrd="0" presId="urn:microsoft.com/office/officeart/2005/8/layout/radial4"/>
    <dgm:cxn modelId="{6509E8C1-55D2-410B-A0F1-64E2281B90BE}" type="presParOf" srcId="{6612F7E3-98EF-4BD8-B324-E5E26C4D3983}" destId="{F66114E6-44F4-4A79-9A95-DDCEA18C88EA}" srcOrd="2" destOrd="0" presId="urn:microsoft.com/office/officeart/2005/8/layout/radial4"/>
    <dgm:cxn modelId="{95EDF1E4-7CC0-49ED-9FF8-222880C4DAA5}" type="presParOf" srcId="{6612F7E3-98EF-4BD8-B324-E5E26C4D3983}" destId="{DB5161FB-D3C6-4DDD-8D06-2D2CC2A0E473}" srcOrd="3" destOrd="0" presId="urn:microsoft.com/office/officeart/2005/8/layout/radial4"/>
    <dgm:cxn modelId="{F144BB8A-08AD-4F56-A446-BC1F642205D1}" type="presParOf" srcId="{6612F7E3-98EF-4BD8-B324-E5E26C4D3983}" destId="{8A10DE6B-FADB-4761-9FD5-807FA1F8A91D}" srcOrd="4" destOrd="0" presId="urn:microsoft.com/office/officeart/2005/8/layout/radial4"/>
    <dgm:cxn modelId="{AD21E907-8222-4EEB-95E4-5CB4FD62EE6D}" type="presParOf" srcId="{6612F7E3-98EF-4BD8-B324-E5E26C4D3983}" destId="{DDD77F39-45D8-45BE-AEC8-8F4E61AFF591}" srcOrd="5" destOrd="0" presId="urn:microsoft.com/office/officeart/2005/8/layout/radial4"/>
    <dgm:cxn modelId="{A9B05B34-0D92-4BEE-BC2D-ECC660C2898F}" type="presParOf" srcId="{6612F7E3-98EF-4BD8-B324-E5E26C4D3983}" destId="{97FED38A-3D67-4505-9177-96A02AFB6279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C2D2745-5B0D-43F3-B079-A472B1A20098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6D4241C-5DA0-4A1F-BD9E-7DC6814A62C4}">
      <dgm:prSet/>
      <dgm:spPr>
        <a:solidFill>
          <a:srgbClr val="791230"/>
        </a:solidFill>
        <a:ln>
          <a:noFill/>
        </a:ln>
      </dgm:spPr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u-HU" dirty="0">
              <a:solidFill>
                <a:srgbClr val="FFEFBC"/>
              </a:solidFill>
              <a:latin typeface="Trade Gothic LT Pro" pitchFamily="34" charset="0"/>
            </a:rPr>
            <a:t>Ismerjük meg a szervezetünk működését!</a:t>
          </a:r>
          <a:endParaRPr lang="en-US" dirty="0">
            <a:solidFill>
              <a:srgbClr val="FFEFBC"/>
            </a:solidFill>
            <a:latin typeface="Trade Gothic LT Pro" pitchFamily="34" charset="0"/>
          </a:endParaRPr>
        </a:p>
      </dgm:t>
    </dgm:pt>
    <dgm:pt modelId="{F8E4B144-3900-4A52-B1F1-84CFBCFCDD0B}" type="parTrans" cxnId="{EADC0542-A014-4599-8C6A-6656763A9503}">
      <dgm:prSet/>
      <dgm:spPr/>
      <dgm:t>
        <a:bodyPr/>
        <a:lstStyle/>
        <a:p>
          <a:endParaRPr lang="en-US"/>
        </a:p>
      </dgm:t>
    </dgm:pt>
    <dgm:pt modelId="{4A3E2D49-EF46-4667-8E1B-E6A416AFE307}" type="sibTrans" cxnId="{EADC0542-A014-4599-8C6A-6656763A9503}">
      <dgm:prSet/>
      <dgm:spPr/>
      <dgm:t>
        <a:bodyPr/>
        <a:lstStyle/>
        <a:p>
          <a:endParaRPr lang="en-US"/>
        </a:p>
      </dgm:t>
    </dgm:pt>
    <dgm:pt modelId="{436275C7-1142-4C5F-A271-5A30FB3D7D9E}">
      <dgm:prSet/>
      <dgm:spPr>
        <a:solidFill>
          <a:srgbClr val="791230"/>
        </a:solidFill>
        <a:ln>
          <a:noFill/>
        </a:ln>
      </dgm:spPr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hu-HU" dirty="0">
            <a:latin typeface="Trade Gothic LT Pro" pitchFamily="34" charset="0"/>
          </a:endParaRPr>
        </a:p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u-HU" dirty="0">
              <a:solidFill>
                <a:srgbClr val="FFEFBC"/>
              </a:solidFill>
              <a:latin typeface="Trade Gothic LT Pro" pitchFamily="34" charset="0"/>
            </a:rPr>
            <a:t>Készítsünk eljárásrendet adatszivárgás esetére!</a:t>
          </a:r>
          <a:endParaRPr lang="en-US" dirty="0">
            <a:solidFill>
              <a:srgbClr val="FFEFBC"/>
            </a:solidFill>
            <a:latin typeface="Trade Gothic LT Pro" pitchFamily="34" charset="0"/>
          </a:endParaRPr>
        </a:p>
        <a:p>
          <a:pPr rtl="0"/>
          <a:endParaRPr lang="en-US" dirty="0">
            <a:latin typeface="Trade Gothic LT Pro" pitchFamily="34" charset="0"/>
          </a:endParaRPr>
        </a:p>
      </dgm:t>
    </dgm:pt>
    <dgm:pt modelId="{6F819612-0AFF-4E20-B09D-5C448FC2C799}" type="parTrans" cxnId="{C672C716-4699-4872-A529-AFDEC40C6DB8}">
      <dgm:prSet/>
      <dgm:spPr/>
      <dgm:t>
        <a:bodyPr/>
        <a:lstStyle/>
        <a:p>
          <a:endParaRPr lang="en-US"/>
        </a:p>
      </dgm:t>
    </dgm:pt>
    <dgm:pt modelId="{5BF3508C-BBC5-4E76-B9AA-D19533340181}" type="sibTrans" cxnId="{C672C716-4699-4872-A529-AFDEC40C6DB8}">
      <dgm:prSet/>
      <dgm:spPr/>
      <dgm:t>
        <a:bodyPr/>
        <a:lstStyle/>
        <a:p>
          <a:endParaRPr lang="en-US"/>
        </a:p>
      </dgm:t>
    </dgm:pt>
    <dgm:pt modelId="{3B3693E7-1BD6-40FE-AA56-E64570968017}">
      <dgm:prSet/>
      <dgm:spPr>
        <a:solidFill>
          <a:srgbClr val="791230"/>
        </a:solidFill>
        <a:ln>
          <a:noFill/>
        </a:ln>
      </dgm:spPr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u-HU" dirty="0">
              <a:solidFill>
                <a:srgbClr val="FFEFBC"/>
              </a:solidFill>
              <a:latin typeface="Trade Gothic LT Pro" pitchFamily="34" charset="0"/>
            </a:rPr>
            <a:t>Szerezzünk be adatszivárgást megakadályozó védelmi eszközöket!</a:t>
          </a:r>
          <a:endParaRPr lang="en-US" dirty="0">
            <a:solidFill>
              <a:srgbClr val="FFEFBC"/>
            </a:solidFill>
            <a:latin typeface="Trade Gothic LT Pro" pitchFamily="34" charset="0"/>
          </a:endParaRPr>
        </a:p>
        <a:p>
          <a:pPr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dirty="0">
            <a:latin typeface="Trade Gothic LT Pro" pitchFamily="34" charset="0"/>
          </a:endParaRPr>
        </a:p>
      </dgm:t>
    </dgm:pt>
    <dgm:pt modelId="{D6D96B10-5658-4FCE-BAD9-8A05BED6D082}" type="parTrans" cxnId="{A2929734-129A-4757-9D07-CFBE965F6843}">
      <dgm:prSet/>
      <dgm:spPr/>
      <dgm:t>
        <a:bodyPr/>
        <a:lstStyle/>
        <a:p>
          <a:endParaRPr lang="en-US"/>
        </a:p>
      </dgm:t>
    </dgm:pt>
    <dgm:pt modelId="{0107E5A2-11B9-4E09-A8CC-F2C7DE27C16F}" type="sibTrans" cxnId="{A2929734-129A-4757-9D07-CFBE965F6843}">
      <dgm:prSet/>
      <dgm:spPr/>
      <dgm:t>
        <a:bodyPr/>
        <a:lstStyle/>
        <a:p>
          <a:endParaRPr lang="en-US"/>
        </a:p>
      </dgm:t>
    </dgm:pt>
    <dgm:pt modelId="{5A7630CE-DE1B-4405-9F9B-65813C921436}">
      <dgm:prSet/>
      <dgm:spPr>
        <a:solidFill>
          <a:srgbClr val="791230"/>
        </a:solidFill>
        <a:ln>
          <a:noFill/>
        </a:ln>
      </dgm:spPr>
      <dgm:t>
        <a:bodyPr/>
        <a:lstStyle/>
        <a:p>
          <a:pPr rtl="0"/>
          <a:r>
            <a:rPr lang="hu-HU" dirty="0">
              <a:solidFill>
                <a:srgbClr val="FFEFBC"/>
              </a:solidFill>
              <a:latin typeface="Trade Gothic LT Pro" pitchFamily="34" charset="0"/>
            </a:rPr>
            <a:t>Aktualizáljuk szabályzatainkat!</a:t>
          </a:r>
          <a:endParaRPr lang="en-US" dirty="0">
            <a:solidFill>
              <a:srgbClr val="FFEFBC"/>
            </a:solidFill>
            <a:latin typeface="Trade Gothic LT Pro" pitchFamily="34" charset="0"/>
          </a:endParaRPr>
        </a:p>
      </dgm:t>
    </dgm:pt>
    <dgm:pt modelId="{10980BCA-82EA-4D28-8779-AA0B9E716393}" type="parTrans" cxnId="{B663D04C-DFFA-43ED-B280-FF1B5050C7FA}">
      <dgm:prSet/>
      <dgm:spPr/>
      <dgm:t>
        <a:bodyPr/>
        <a:lstStyle/>
        <a:p>
          <a:endParaRPr lang="en-US"/>
        </a:p>
      </dgm:t>
    </dgm:pt>
    <dgm:pt modelId="{4A1C8BA5-02FA-4379-81D6-64DDA81CDC2D}" type="sibTrans" cxnId="{B663D04C-DFFA-43ED-B280-FF1B5050C7FA}">
      <dgm:prSet/>
      <dgm:spPr/>
      <dgm:t>
        <a:bodyPr/>
        <a:lstStyle/>
        <a:p>
          <a:endParaRPr lang="en-US"/>
        </a:p>
      </dgm:t>
    </dgm:pt>
    <dgm:pt modelId="{A21C9CE7-805C-493B-A1B0-F499C8D1F3E0}">
      <dgm:prSet/>
      <dgm:spPr>
        <a:solidFill>
          <a:srgbClr val="791230"/>
        </a:solidFill>
        <a:ln>
          <a:noFill/>
        </a:ln>
      </dgm:spPr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u-HU" dirty="0">
              <a:solidFill>
                <a:srgbClr val="FFEFBC"/>
              </a:solidFill>
              <a:latin typeface="Trade Gothic LT Pro" pitchFamily="34" charset="0"/>
            </a:rPr>
            <a:t>Szerezzünk be titkosító technológiát!</a:t>
          </a:r>
          <a:endParaRPr lang="en-US" dirty="0">
            <a:solidFill>
              <a:srgbClr val="FFEFBC"/>
            </a:solidFill>
            <a:latin typeface="Trade Gothic LT Pro" pitchFamily="34" charset="0"/>
          </a:endParaRPr>
        </a:p>
        <a:p>
          <a:pPr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dirty="0">
            <a:latin typeface="Trade Gothic LT Pro" pitchFamily="34" charset="0"/>
          </a:endParaRPr>
        </a:p>
      </dgm:t>
    </dgm:pt>
    <dgm:pt modelId="{BCD46ECE-BB2B-4AED-912E-A6B7C22CBEF2}" type="parTrans" cxnId="{40B2F26F-C5E8-40F8-A5AF-4CFDB8339028}">
      <dgm:prSet/>
      <dgm:spPr/>
      <dgm:t>
        <a:bodyPr/>
        <a:lstStyle/>
        <a:p>
          <a:endParaRPr lang="en-US"/>
        </a:p>
      </dgm:t>
    </dgm:pt>
    <dgm:pt modelId="{C987000F-B22A-4DD7-88EB-4D4D4281C17C}" type="sibTrans" cxnId="{40B2F26F-C5E8-40F8-A5AF-4CFDB8339028}">
      <dgm:prSet/>
      <dgm:spPr/>
      <dgm:t>
        <a:bodyPr/>
        <a:lstStyle/>
        <a:p>
          <a:endParaRPr lang="en-US"/>
        </a:p>
      </dgm:t>
    </dgm:pt>
    <dgm:pt modelId="{F25878F0-5540-4204-BB88-483F6B90214C}">
      <dgm:prSet/>
      <dgm:spPr>
        <a:solidFill>
          <a:srgbClr val="791230"/>
        </a:solidFill>
        <a:ln>
          <a:noFill/>
        </a:ln>
      </dgm:spPr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u-HU" dirty="0">
              <a:solidFill>
                <a:srgbClr val="FFEFBC"/>
              </a:solidFill>
              <a:latin typeface="Trade Gothic LT Pro" pitchFamily="34" charset="0"/>
            </a:rPr>
            <a:t>Szerezzünk be megfelelő adattárolási megoldást!</a:t>
          </a:r>
          <a:endParaRPr lang="en-US" dirty="0">
            <a:solidFill>
              <a:srgbClr val="FFEFBC"/>
            </a:solidFill>
            <a:latin typeface="Trade Gothic LT Pro" pitchFamily="34" charset="0"/>
          </a:endParaRPr>
        </a:p>
        <a:p>
          <a:pPr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dirty="0">
            <a:latin typeface="Trade Gothic LT Pro" pitchFamily="34" charset="0"/>
          </a:endParaRPr>
        </a:p>
      </dgm:t>
    </dgm:pt>
    <dgm:pt modelId="{8673C795-0451-4EA9-86DD-AA686194A44F}" type="parTrans" cxnId="{4E978943-0B96-4BA5-A0BB-6BA598BB65B8}">
      <dgm:prSet/>
      <dgm:spPr/>
      <dgm:t>
        <a:bodyPr/>
        <a:lstStyle/>
        <a:p>
          <a:endParaRPr lang="en-US"/>
        </a:p>
      </dgm:t>
    </dgm:pt>
    <dgm:pt modelId="{EA53F358-915E-4145-9580-59305842308E}" type="sibTrans" cxnId="{4E978943-0B96-4BA5-A0BB-6BA598BB65B8}">
      <dgm:prSet/>
      <dgm:spPr/>
      <dgm:t>
        <a:bodyPr/>
        <a:lstStyle/>
        <a:p>
          <a:endParaRPr lang="en-US"/>
        </a:p>
      </dgm:t>
    </dgm:pt>
    <dgm:pt modelId="{CD59692E-D9FD-4414-A92B-A7A6FC52AB76}" type="pres">
      <dgm:prSet presAssocID="{EC2D2745-5B0D-43F3-B079-A472B1A20098}" presName="diagram" presStyleCnt="0">
        <dgm:presLayoutVars>
          <dgm:dir/>
          <dgm:resizeHandles val="exact"/>
        </dgm:presLayoutVars>
      </dgm:prSet>
      <dgm:spPr/>
    </dgm:pt>
    <dgm:pt modelId="{B1E536F3-CD4B-41FC-B1F7-A29C56BB8CF0}" type="pres">
      <dgm:prSet presAssocID="{86D4241C-5DA0-4A1F-BD9E-7DC6814A62C4}" presName="node" presStyleLbl="node1" presStyleIdx="0" presStyleCnt="6">
        <dgm:presLayoutVars>
          <dgm:bulletEnabled val="1"/>
        </dgm:presLayoutVars>
      </dgm:prSet>
      <dgm:spPr/>
    </dgm:pt>
    <dgm:pt modelId="{3FBAB7F3-4B13-44C2-9EC0-E72D9F3FF5F4}" type="pres">
      <dgm:prSet presAssocID="{4A3E2D49-EF46-4667-8E1B-E6A416AFE307}" presName="sibTrans" presStyleCnt="0"/>
      <dgm:spPr/>
    </dgm:pt>
    <dgm:pt modelId="{2E0D9366-7C86-46CB-A8D6-492F3CC09A72}" type="pres">
      <dgm:prSet presAssocID="{436275C7-1142-4C5F-A271-5A30FB3D7D9E}" presName="node" presStyleLbl="node1" presStyleIdx="1" presStyleCnt="6">
        <dgm:presLayoutVars>
          <dgm:bulletEnabled val="1"/>
        </dgm:presLayoutVars>
      </dgm:prSet>
      <dgm:spPr/>
    </dgm:pt>
    <dgm:pt modelId="{7E641CCB-D06F-41A5-90D3-64081BB4590A}" type="pres">
      <dgm:prSet presAssocID="{5BF3508C-BBC5-4E76-B9AA-D19533340181}" presName="sibTrans" presStyleCnt="0"/>
      <dgm:spPr/>
    </dgm:pt>
    <dgm:pt modelId="{DAA577ED-C6EE-4289-9589-46C0B2305707}" type="pres">
      <dgm:prSet presAssocID="{3B3693E7-1BD6-40FE-AA56-E64570968017}" presName="node" presStyleLbl="node1" presStyleIdx="2" presStyleCnt="6">
        <dgm:presLayoutVars>
          <dgm:bulletEnabled val="1"/>
        </dgm:presLayoutVars>
      </dgm:prSet>
      <dgm:spPr/>
    </dgm:pt>
    <dgm:pt modelId="{69250374-A813-4591-A249-3EF567EF028A}" type="pres">
      <dgm:prSet presAssocID="{0107E5A2-11B9-4E09-A8CC-F2C7DE27C16F}" presName="sibTrans" presStyleCnt="0"/>
      <dgm:spPr/>
    </dgm:pt>
    <dgm:pt modelId="{37BB3A18-BCFB-4E67-8F4A-A1EB0F35D648}" type="pres">
      <dgm:prSet presAssocID="{5A7630CE-DE1B-4405-9F9B-65813C921436}" presName="node" presStyleLbl="node1" presStyleIdx="3" presStyleCnt="6">
        <dgm:presLayoutVars>
          <dgm:bulletEnabled val="1"/>
        </dgm:presLayoutVars>
      </dgm:prSet>
      <dgm:spPr/>
    </dgm:pt>
    <dgm:pt modelId="{C9DAD42C-0DEB-40A3-BBC7-55A685B8AECF}" type="pres">
      <dgm:prSet presAssocID="{4A1C8BA5-02FA-4379-81D6-64DDA81CDC2D}" presName="sibTrans" presStyleCnt="0"/>
      <dgm:spPr/>
    </dgm:pt>
    <dgm:pt modelId="{FE285DD7-B9DF-4436-9802-CD0BB5803019}" type="pres">
      <dgm:prSet presAssocID="{A21C9CE7-805C-493B-A1B0-F499C8D1F3E0}" presName="node" presStyleLbl="node1" presStyleIdx="4" presStyleCnt="6">
        <dgm:presLayoutVars>
          <dgm:bulletEnabled val="1"/>
        </dgm:presLayoutVars>
      </dgm:prSet>
      <dgm:spPr/>
    </dgm:pt>
    <dgm:pt modelId="{4BF1D374-3CD7-4636-99CE-81E15DC48DEA}" type="pres">
      <dgm:prSet presAssocID="{C987000F-B22A-4DD7-88EB-4D4D4281C17C}" presName="sibTrans" presStyleCnt="0"/>
      <dgm:spPr/>
    </dgm:pt>
    <dgm:pt modelId="{64FB30E1-2E1E-4557-986D-D477E4081D54}" type="pres">
      <dgm:prSet presAssocID="{F25878F0-5540-4204-BB88-483F6B90214C}" presName="node" presStyleLbl="node1" presStyleIdx="5" presStyleCnt="6">
        <dgm:presLayoutVars>
          <dgm:bulletEnabled val="1"/>
        </dgm:presLayoutVars>
      </dgm:prSet>
      <dgm:spPr/>
    </dgm:pt>
  </dgm:ptLst>
  <dgm:cxnLst>
    <dgm:cxn modelId="{C672C716-4699-4872-A529-AFDEC40C6DB8}" srcId="{EC2D2745-5B0D-43F3-B079-A472B1A20098}" destId="{436275C7-1142-4C5F-A271-5A30FB3D7D9E}" srcOrd="1" destOrd="0" parTransId="{6F819612-0AFF-4E20-B09D-5C448FC2C799}" sibTransId="{5BF3508C-BBC5-4E76-B9AA-D19533340181}"/>
    <dgm:cxn modelId="{23B69E32-5C93-46F2-877C-E1B6AE39D626}" type="presOf" srcId="{A21C9CE7-805C-493B-A1B0-F499C8D1F3E0}" destId="{FE285DD7-B9DF-4436-9802-CD0BB5803019}" srcOrd="0" destOrd="0" presId="urn:microsoft.com/office/officeart/2005/8/layout/default"/>
    <dgm:cxn modelId="{A2929734-129A-4757-9D07-CFBE965F6843}" srcId="{EC2D2745-5B0D-43F3-B079-A472B1A20098}" destId="{3B3693E7-1BD6-40FE-AA56-E64570968017}" srcOrd="2" destOrd="0" parTransId="{D6D96B10-5658-4FCE-BAD9-8A05BED6D082}" sibTransId="{0107E5A2-11B9-4E09-A8CC-F2C7DE27C16F}"/>
    <dgm:cxn modelId="{F8984C41-4947-41C9-8659-AF901C989CCB}" type="presOf" srcId="{3B3693E7-1BD6-40FE-AA56-E64570968017}" destId="{DAA577ED-C6EE-4289-9589-46C0B2305707}" srcOrd="0" destOrd="0" presId="urn:microsoft.com/office/officeart/2005/8/layout/default"/>
    <dgm:cxn modelId="{EADC0542-A014-4599-8C6A-6656763A9503}" srcId="{EC2D2745-5B0D-43F3-B079-A472B1A20098}" destId="{86D4241C-5DA0-4A1F-BD9E-7DC6814A62C4}" srcOrd="0" destOrd="0" parTransId="{F8E4B144-3900-4A52-B1F1-84CFBCFCDD0B}" sibTransId="{4A3E2D49-EF46-4667-8E1B-E6A416AFE307}"/>
    <dgm:cxn modelId="{26C04863-6A99-4B94-8315-B508FE9F2701}" type="presOf" srcId="{F25878F0-5540-4204-BB88-483F6B90214C}" destId="{64FB30E1-2E1E-4557-986D-D477E4081D54}" srcOrd="0" destOrd="0" presId="urn:microsoft.com/office/officeart/2005/8/layout/default"/>
    <dgm:cxn modelId="{4E978943-0B96-4BA5-A0BB-6BA598BB65B8}" srcId="{EC2D2745-5B0D-43F3-B079-A472B1A20098}" destId="{F25878F0-5540-4204-BB88-483F6B90214C}" srcOrd="5" destOrd="0" parTransId="{8673C795-0451-4EA9-86DD-AA686194A44F}" sibTransId="{EA53F358-915E-4145-9580-59305842308E}"/>
    <dgm:cxn modelId="{B663D04C-DFFA-43ED-B280-FF1B5050C7FA}" srcId="{EC2D2745-5B0D-43F3-B079-A472B1A20098}" destId="{5A7630CE-DE1B-4405-9F9B-65813C921436}" srcOrd="3" destOrd="0" parTransId="{10980BCA-82EA-4D28-8779-AA0B9E716393}" sibTransId="{4A1C8BA5-02FA-4379-81D6-64DDA81CDC2D}"/>
    <dgm:cxn modelId="{40B2F26F-C5E8-40F8-A5AF-4CFDB8339028}" srcId="{EC2D2745-5B0D-43F3-B079-A472B1A20098}" destId="{A21C9CE7-805C-493B-A1B0-F499C8D1F3E0}" srcOrd="4" destOrd="0" parTransId="{BCD46ECE-BB2B-4AED-912E-A6B7C22CBEF2}" sibTransId="{C987000F-B22A-4DD7-88EB-4D4D4281C17C}"/>
    <dgm:cxn modelId="{4AB49CB1-69FB-44E7-B834-2DE025058665}" type="presOf" srcId="{436275C7-1142-4C5F-A271-5A30FB3D7D9E}" destId="{2E0D9366-7C86-46CB-A8D6-492F3CC09A72}" srcOrd="0" destOrd="0" presId="urn:microsoft.com/office/officeart/2005/8/layout/default"/>
    <dgm:cxn modelId="{4FF80BC7-F4B4-4ED8-AAD8-C67E838626EF}" type="presOf" srcId="{5A7630CE-DE1B-4405-9F9B-65813C921436}" destId="{37BB3A18-BCFB-4E67-8F4A-A1EB0F35D648}" srcOrd="0" destOrd="0" presId="urn:microsoft.com/office/officeart/2005/8/layout/default"/>
    <dgm:cxn modelId="{9A6A21CF-15CA-436C-AFB0-90FFFCCB66EA}" type="presOf" srcId="{86D4241C-5DA0-4A1F-BD9E-7DC6814A62C4}" destId="{B1E536F3-CD4B-41FC-B1F7-A29C56BB8CF0}" srcOrd="0" destOrd="0" presId="urn:microsoft.com/office/officeart/2005/8/layout/default"/>
    <dgm:cxn modelId="{1F2A09DD-9E08-46B8-B48B-D7FDA8EE3AA2}" type="presOf" srcId="{EC2D2745-5B0D-43F3-B079-A472B1A20098}" destId="{CD59692E-D9FD-4414-A92B-A7A6FC52AB76}" srcOrd="0" destOrd="0" presId="urn:microsoft.com/office/officeart/2005/8/layout/default"/>
    <dgm:cxn modelId="{450B66FD-B463-41CF-AB77-13BD0C56328B}" type="presParOf" srcId="{CD59692E-D9FD-4414-A92B-A7A6FC52AB76}" destId="{B1E536F3-CD4B-41FC-B1F7-A29C56BB8CF0}" srcOrd="0" destOrd="0" presId="urn:microsoft.com/office/officeart/2005/8/layout/default"/>
    <dgm:cxn modelId="{958868AF-AA9B-496D-8005-878A11303CED}" type="presParOf" srcId="{CD59692E-D9FD-4414-A92B-A7A6FC52AB76}" destId="{3FBAB7F3-4B13-44C2-9EC0-E72D9F3FF5F4}" srcOrd="1" destOrd="0" presId="urn:microsoft.com/office/officeart/2005/8/layout/default"/>
    <dgm:cxn modelId="{632D5030-7D1A-4B23-B38A-929D95006ACF}" type="presParOf" srcId="{CD59692E-D9FD-4414-A92B-A7A6FC52AB76}" destId="{2E0D9366-7C86-46CB-A8D6-492F3CC09A72}" srcOrd="2" destOrd="0" presId="urn:microsoft.com/office/officeart/2005/8/layout/default"/>
    <dgm:cxn modelId="{2CA56BE6-0E18-4919-88EB-8C2A850DC353}" type="presParOf" srcId="{CD59692E-D9FD-4414-A92B-A7A6FC52AB76}" destId="{7E641CCB-D06F-41A5-90D3-64081BB4590A}" srcOrd="3" destOrd="0" presId="urn:microsoft.com/office/officeart/2005/8/layout/default"/>
    <dgm:cxn modelId="{F3DDCE7E-646A-4ECF-B78E-2AC03C56D830}" type="presParOf" srcId="{CD59692E-D9FD-4414-A92B-A7A6FC52AB76}" destId="{DAA577ED-C6EE-4289-9589-46C0B2305707}" srcOrd="4" destOrd="0" presId="urn:microsoft.com/office/officeart/2005/8/layout/default"/>
    <dgm:cxn modelId="{D573F58A-2494-48B1-AEDB-1748C2614CDD}" type="presParOf" srcId="{CD59692E-D9FD-4414-A92B-A7A6FC52AB76}" destId="{69250374-A813-4591-A249-3EF567EF028A}" srcOrd="5" destOrd="0" presId="urn:microsoft.com/office/officeart/2005/8/layout/default"/>
    <dgm:cxn modelId="{F85922AC-029F-465E-8DB8-1FEA3FDAE649}" type="presParOf" srcId="{CD59692E-D9FD-4414-A92B-A7A6FC52AB76}" destId="{37BB3A18-BCFB-4E67-8F4A-A1EB0F35D648}" srcOrd="6" destOrd="0" presId="urn:microsoft.com/office/officeart/2005/8/layout/default"/>
    <dgm:cxn modelId="{8E8BDC72-186D-486A-80EF-46BA84C8A30A}" type="presParOf" srcId="{CD59692E-D9FD-4414-A92B-A7A6FC52AB76}" destId="{C9DAD42C-0DEB-40A3-BBC7-55A685B8AECF}" srcOrd="7" destOrd="0" presId="urn:microsoft.com/office/officeart/2005/8/layout/default"/>
    <dgm:cxn modelId="{20EB0C6F-7136-4721-8B07-AD3BAB8B9846}" type="presParOf" srcId="{CD59692E-D9FD-4414-A92B-A7A6FC52AB76}" destId="{FE285DD7-B9DF-4436-9802-CD0BB5803019}" srcOrd="8" destOrd="0" presId="urn:microsoft.com/office/officeart/2005/8/layout/default"/>
    <dgm:cxn modelId="{91916960-2C3B-433C-BBD8-C6B9D90EAC88}" type="presParOf" srcId="{CD59692E-D9FD-4414-A92B-A7A6FC52AB76}" destId="{4BF1D374-3CD7-4636-99CE-81E15DC48DEA}" srcOrd="9" destOrd="0" presId="urn:microsoft.com/office/officeart/2005/8/layout/default"/>
    <dgm:cxn modelId="{9E2DA23A-7FAE-4425-988D-1A81B79E2C3D}" type="presParOf" srcId="{CD59692E-D9FD-4414-A92B-A7A6FC52AB76}" destId="{64FB30E1-2E1E-4557-986D-D477E4081D54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7517F52-5FC7-4837-B540-0998140C73EA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DDA6EA2-7AD7-4E97-9F5E-6FF1E9702B11}">
      <dgm:prSet/>
      <dgm:spPr/>
      <dgm:t>
        <a:bodyPr/>
        <a:lstStyle/>
        <a:p>
          <a:pPr rtl="0"/>
          <a:r>
            <a:rPr lang="hu-HU" dirty="0">
              <a:solidFill>
                <a:srgbClr val="FFEFBC"/>
              </a:solidFill>
              <a:latin typeface="Trade Gothic LT Pro" pitchFamily="34" charset="0"/>
            </a:rPr>
            <a:t>Milyen adatok?</a:t>
          </a:r>
          <a:endParaRPr lang="en-US" dirty="0">
            <a:solidFill>
              <a:srgbClr val="FFEFBC"/>
            </a:solidFill>
            <a:latin typeface="Trade Gothic LT Pro" pitchFamily="34" charset="0"/>
          </a:endParaRPr>
        </a:p>
      </dgm:t>
    </dgm:pt>
    <dgm:pt modelId="{EBF7F2E2-492A-405F-9005-C69F25A77379}" type="parTrans" cxnId="{353FF11E-DB5C-4D04-B65D-FEAC0DCC3B67}">
      <dgm:prSet/>
      <dgm:spPr/>
      <dgm:t>
        <a:bodyPr/>
        <a:lstStyle/>
        <a:p>
          <a:endParaRPr lang="en-US"/>
        </a:p>
      </dgm:t>
    </dgm:pt>
    <dgm:pt modelId="{9071C93D-379E-486B-8A81-CF17353A3345}" type="sibTrans" cxnId="{353FF11E-DB5C-4D04-B65D-FEAC0DCC3B67}">
      <dgm:prSet/>
      <dgm:spPr/>
      <dgm:t>
        <a:bodyPr/>
        <a:lstStyle/>
        <a:p>
          <a:endParaRPr lang="en-US"/>
        </a:p>
      </dgm:t>
    </dgm:pt>
    <dgm:pt modelId="{048EA4B1-68AB-43C3-B0ED-B64DC26AEA22}">
      <dgm:prSet/>
      <dgm:spPr/>
      <dgm:t>
        <a:bodyPr/>
        <a:lstStyle/>
        <a:p>
          <a:pPr rtl="0"/>
          <a:r>
            <a:rPr lang="hu-HU" dirty="0">
              <a:solidFill>
                <a:srgbClr val="FFEFBC"/>
              </a:solidFill>
              <a:latin typeface="Trade Gothic LT Pro" pitchFamily="34" charset="0"/>
            </a:rPr>
            <a:t>Személyes adatoknál milyen jogalappal?</a:t>
          </a:r>
          <a:endParaRPr lang="en-US" dirty="0">
            <a:solidFill>
              <a:srgbClr val="FFEFBC"/>
            </a:solidFill>
            <a:latin typeface="Trade Gothic LT Pro" pitchFamily="34" charset="0"/>
          </a:endParaRPr>
        </a:p>
      </dgm:t>
    </dgm:pt>
    <dgm:pt modelId="{E367CDAA-D108-471E-B91D-045320847DBF}" type="parTrans" cxnId="{B35C287E-C136-4076-B2A1-2BD26829566D}">
      <dgm:prSet/>
      <dgm:spPr/>
      <dgm:t>
        <a:bodyPr/>
        <a:lstStyle/>
        <a:p>
          <a:endParaRPr lang="en-US"/>
        </a:p>
      </dgm:t>
    </dgm:pt>
    <dgm:pt modelId="{780FE10C-529F-454C-ABAB-55FF91BA3FF9}" type="sibTrans" cxnId="{B35C287E-C136-4076-B2A1-2BD26829566D}">
      <dgm:prSet/>
      <dgm:spPr/>
      <dgm:t>
        <a:bodyPr/>
        <a:lstStyle/>
        <a:p>
          <a:endParaRPr lang="en-US"/>
        </a:p>
      </dgm:t>
    </dgm:pt>
    <dgm:pt modelId="{53425AB8-4E49-4FF7-B1C8-1AB0C95B4D33}">
      <dgm:prSet/>
      <dgm:spPr/>
      <dgm:t>
        <a:bodyPr/>
        <a:lstStyle/>
        <a:p>
          <a:pPr rtl="0"/>
          <a:r>
            <a:rPr lang="hu-HU" dirty="0">
              <a:solidFill>
                <a:srgbClr val="FFEFBC"/>
              </a:solidFill>
              <a:latin typeface="Trade Gothic LT Pro" pitchFamily="34" charset="0"/>
            </a:rPr>
            <a:t>Ki?</a:t>
          </a:r>
          <a:endParaRPr lang="en-US" dirty="0">
            <a:solidFill>
              <a:srgbClr val="FFEFBC"/>
            </a:solidFill>
            <a:latin typeface="Trade Gothic LT Pro" pitchFamily="34" charset="0"/>
          </a:endParaRPr>
        </a:p>
      </dgm:t>
    </dgm:pt>
    <dgm:pt modelId="{481880AA-A92F-4036-A517-8F99F82487F3}" type="parTrans" cxnId="{0A72A7B9-375D-48EE-8ABA-2F6D8664CF7A}">
      <dgm:prSet/>
      <dgm:spPr/>
      <dgm:t>
        <a:bodyPr/>
        <a:lstStyle/>
        <a:p>
          <a:endParaRPr lang="en-US"/>
        </a:p>
      </dgm:t>
    </dgm:pt>
    <dgm:pt modelId="{DEB25B06-FB2F-47D1-8BF3-AD4B707AC01F}" type="sibTrans" cxnId="{0A72A7B9-375D-48EE-8ABA-2F6D8664CF7A}">
      <dgm:prSet/>
      <dgm:spPr/>
      <dgm:t>
        <a:bodyPr/>
        <a:lstStyle/>
        <a:p>
          <a:endParaRPr lang="en-US"/>
        </a:p>
      </dgm:t>
    </dgm:pt>
    <dgm:pt modelId="{8023EF0F-6B7B-4CD6-9B64-C3D0A3AD8424}">
      <dgm:prSet/>
      <dgm:spPr/>
      <dgm:t>
        <a:bodyPr/>
        <a:lstStyle/>
        <a:p>
          <a:pPr rtl="0"/>
          <a:r>
            <a:rPr lang="hu-HU" dirty="0">
              <a:solidFill>
                <a:srgbClr val="FFEFBC"/>
              </a:solidFill>
              <a:latin typeface="Trade Gothic LT Pro" pitchFamily="34" charset="0"/>
            </a:rPr>
            <a:t>Hol?</a:t>
          </a:r>
          <a:endParaRPr lang="en-US" dirty="0">
            <a:solidFill>
              <a:srgbClr val="FFEFBC"/>
            </a:solidFill>
            <a:latin typeface="Trade Gothic LT Pro" pitchFamily="34" charset="0"/>
          </a:endParaRPr>
        </a:p>
      </dgm:t>
    </dgm:pt>
    <dgm:pt modelId="{62329ABA-FE71-4061-B420-026D1176F749}" type="parTrans" cxnId="{BC98862D-0C42-46D2-93CE-C1BFBC5CD0DB}">
      <dgm:prSet/>
      <dgm:spPr/>
      <dgm:t>
        <a:bodyPr/>
        <a:lstStyle/>
        <a:p>
          <a:endParaRPr lang="en-US"/>
        </a:p>
      </dgm:t>
    </dgm:pt>
    <dgm:pt modelId="{10CB8D88-61D8-48D8-B0B2-E4FEAD883798}" type="sibTrans" cxnId="{BC98862D-0C42-46D2-93CE-C1BFBC5CD0DB}">
      <dgm:prSet/>
      <dgm:spPr/>
      <dgm:t>
        <a:bodyPr/>
        <a:lstStyle/>
        <a:p>
          <a:endParaRPr lang="en-US"/>
        </a:p>
      </dgm:t>
    </dgm:pt>
    <dgm:pt modelId="{45252B94-5D1C-4263-AD8D-129AC5D696DC}">
      <dgm:prSet/>
      <dgm:spPr/>
      <dgm:t>
        <a:bodyPr/>
        <a:lstStyle/>
        <a:p>
          <a:pPr rtl="0"/>
          <a:r>
            <a:rPr lang="hu-HU" dirty="0">
              <a:solidFill>
                <a:srgbClr val="FFEFBC"/>
              </a:solidFill>
              <a:latin typeface="Trade Gothic LT Pro" pitchFamily="34" charset="0"/>
            </a:rPr>
            <a:t>Meddig?</a:t>
          </a:r>
          <a:endParaRPr lang="en-US" dirty="0">
            <a:solidFill>
              <a:srgbClr val="FFEFBC"/>
            </a:solidFill>
            <a:latin typeface="Trade Gothic LT Pro" pitchFamily="34" charset="0"/>
          </a:endParaRPr>
        </a:p>
      </dgm:t>
    </dgm:pt>
    <dgm:pt modelId="{1310C3B6-1531-4E39-9C69-62EEE01B2B74}" type="parTrans" cxnId="{E7CC79C3-BF06-4761-8476-A223141B37C9}">
      <dgm:prSet/>
      <dgm:spPr/>
      <dgm:t>
        <a:bodyPr/>
        <a:lstStyle/>
        <a:p>
          <a:endParaRPr lang="en-US"/>
        </a:p>
      </dgm:t>
    </dgm:pt>
    <dgm:pt modelId="{A4720934-0F7D-4ED1-AD2E-1CC7327E2158}" type="sibTrans" cxnId="{E7CC79C3-BF06-4761-8476-A223141B37C9}">
      <dgm:prSet/>
      <dgm:spPr/>
      <dgm:t>
        <a:bodyPr/>
        <a:lstStyle/>
        <a:p>
          <a:endParaRPr lang="en-US"/>
        </a:p>
      </dgm:t>
    </dgm:pt>
    <dgm:pt modelId="{DCBA3FC3-7BD7-4674-BD96-90B938147623}" type="pres">
      <dgm:prSet presAssocID="{D7517F52-5FC7-4837-B540-0998140C73EA}" presName="compositeShape" presStyleCnt="0">
        <dgm:presLayoutVars>
          <dgm:chMax val="7"/>
          <dgm:dir/>
          <dgm:resizeHandles val="exact"/>
        </dgm:presLayoutVars>
      </dgm:prSet>
      <dgm:spPr/>
    </dgm:pt>
    <dgm:pt modelId="{F310C63C-D08F-4AAB-A26D-E34ECEC908D2}" type="pres">
      <dgm:prSet presAssocID="{ADDA6EA2-7AD7-4E97-9F5E-6FF1E9702B11}" presName="circ1" presStyleLbl="vennNode1" presStyleIdx="0" presStyleCnt="5"/>
      <dgm:spPr>
        <a:solidFill>
          <a:srgbClr val="FFEFBC">
            <a:alpha val="50000"/>
          </a:srgbClr>
        </a:solidFill>
        <a:ln>
          <a:solidFill>
            <a:srgbClr val="791230"/>
          </a:solidFill>
        </a:ln>
      </dgm:spPr>
    </dgm:pt>
    <dgm:pt modelId="{410943E5-7B36-4A1A-8D24-91D77E581C15}" type="pres">
      <dgm:prSet presAssocID="{ADDA6EA2-7AD7-4E97-9F5E-6FF1E9702B11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1BBA6F85-DDF3-4F00-BCD8-C36E7A49C1A8}" type="pres">
      <dgm:prSet presAssocID="{048EA4B1-68AB-43C3-B0ED-B64DC26AEA22}" presName="circ2" presStyleLbl="vennNode1" presStyleIdx="1" presStyleCnt="5"/>
      <dgm:spPr>
        <a:solidFill>
          <a:srgbClr val="FFEFBC">
            <a:alpha val="50000"/>
          </a:srgbClr>
        </a:solidFill>
        <a:ln>
          <a:solidFill>
            <a:srgbClr val="791230"/>
          </a:solidFill>
        </a:ln>
      </dgm:spPr>
    </dgm:pt>
    <dgm:pt modelId="{AF8D51C8-CCA9-4F1C-9194-BEFCCA2C08E7}" type="pres">
      <dgm:prSet presAssocID="{048EA4B1-68AB-43C3-B0ED-B64DC26AEA22}" presName="circ2Tx" presStyleLbl="revTx" presStyleIdx="0" presStyleCnt="0" custScaleX="153183" custScaleY="100044" custLinFactNeighborX="15699" custLinFactNeighborY="0">
        <dgm:presLayoutVars>
          <dgm:chMax val="0"/>
          <dgm:chPref val="0"/>
          <dgm:bulletEnabled val="1"/>
        </dgm:presLayoutVars>
      </dgm:prSet>
      <dgm:spPr/>
    </dgm:pt>
    <dgm:pt modelId="{FF88A8DB-FF68-48C7-B71B-AE4B095EA39B}" type="pres">
      <dgm:prSet presAssocID="{53425AB8-4E49-4FF7-B1C8-1AB0C95B4D33}" presName="circ3" presStyleLbl="vennNode1" presStyleIdx="2" presStyleCnt="5"/>
      <dgm:spPr>
        <a:solidFill>
          <a:srgbClr val="FFEFBC">
            <a:alpha val="50000"/>
          </a:srgbClr>
        </a:solidFill>
        <a:ln>
          <a:solidFill>
            <a:srgbClr val="791230"/>
          </a:solidFill>
        </a:ln>
      </dgm:spPr>
    </dgm:pt>
    <dgm:pt modelId="{44E2E797-8000-4994-9FA1-E6CE21DEC692}" type="pres">
      <dgm:prSet presAssocID="{53425AB8-4E49-4FF7-B1C8-1AB0C95B4D33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B26226BD-D0AE-4916-B769-FFF9184F8A59}" type="pres">
      <dgm:prSet presAssocID="{8023EF0F-6B7B-4CD6-9B64-C3D0A3AD8424}" presName="circ4" presStyleLbl="vennNode1" presStyleIdx="3" presStyleCnt="5"/>
      <dgm:spPr>
        <a:solidFill>
          <a:srgbClr val="FFEFBC">
            <a:alpha val="50000"/>
          </a:srgbClr>
        </a:solidFill>
        <a:ln>
          <a:solidFill>
            <a:srgbClr val="791230"/>
          </a:solidFill>
        </a:ln>
      </dgm:spPr>
    </dgm:pt>
    <dgm:pt modelId="{21289AE1-0827-45D8-B96D-6875A8CEF80A}" type="pres">
      <dgm:prSet presAssocID="{8023EF0F-6B7B-4CD6-9B64-C3D0A3AD8424}" presName="circ4Tx" presStyleLbl="revTx" presStyleIdx="0" presStyleCnt="0" custLinFactNeighborX="-2787" custLinFactNeighborY="-445">
        <dgm:presLayoutVars>
          <dgm:chMax val="0"/>
          <dgm:chPref val="0"/>
          <dgm:bulletEnabled val="1"/>
        </dgm:presLayoutVars>
      </dgm:prSet>
      <dgm:spPr/>
    </dgm:pt>
    <dgm:pt modelId="{76A8E45C-2135-4D8F-8D02-AADC1C56C44F}" type="pres">
      <dgm:prSet presAssocID="{45252B94-5D1C-4263-AD8D-129AC5D696DC}" presName="circ5" presStyleLbl="vennNode1" presStyleIdx="4" presStyleCnt="5"/>
      <dgm:spPr>
        <a:solidFill>
          <a:srgbClr val="FFEFBC">
            <a:alpha val="50000"/>
          </a:srgbClr>
        </a:solidFill>
        <a:ln>
          <a:solidFill>
            <a:srgbClr val="791230"/>
          </a:solidFill>
        </a:ln>
      </dgm:spPr>
    </dgm:pt>
    <dgm:pt modelId="{179373AB-4EFA-4DCA-A246-4C57CE9A0390}" type="pres">
      <dgm:prSet presAssocID="{45252B94-5D1C-4263-AD8D-129AC5D696DC}" presName="circ5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79332C1A-F699-4FB1-B4B7-66F7DEF27535}" type="presOf" srcId="{ADDA6EA2-7AD7-4E97-9F5E-6FF1E9702B11}" destId="{410943E5-7B36-4A1A-8D24-91D77E581C15}" srcOrd="0" destOrd="0" presId="urn:microsoft.com/office/officeart/2005/8/layout/venn1"/>
    <dgm:cxn modelId="{CF078D1C-B368-41F6-94D8-33D4A28CAB42}" type="presOf" srcId="{048EA4B1-68AB-43C3-B0ED-B64DC26AEA22}" destId="{AF8D51C8-CCA9-4F1C-9194-BEFCCA2C08E7}" srcOrd="0" destOrd="0" presId="urn:microsoft.com/office/officeart/2005/8/layout/venn1"/>
    <dgm:cxn modelId="{353FF11E-DB5C-4D04-B65D-FEAC0DCC3B67}" srcId="{D7517F52-5FC7-4837-B540-0998140C73EA}" destId="{ADDA6EA2-7AD7-4E97-9F5E-6FF1E9702B11}" srcOrd="0" destOrd="0" parTransId="{EBF7F2E2-492A-405F-9005-C69F25A77379}" sibTransId="{9071C93D-379E-486B-8A81-CF17353A3345}"/>
    <dgm:cxn modelId="{7B717928-7F06-4A4A-AC56-2A45562AEF14}" type="presOf" srcId="{D7517F52-5FC7-4837-B540-0998140C73EA}" destId="{DCBA3FC3-7BD7-4674-BD96-90B938147623}" srcOrd="0" destOrd="0" presId="urn:microsoft.com/office/officeart/2005/8/layout/venn1"/>
    <dgm:cxn modelId="{BC98862D-0C42-46D2-93CE-C1BFBC5CD0DB}" srcId="{D7517F52-5FC7-4837-B540-0998140C73EA}" destId="{8023EF0F-6B7B-4CD6-9B64-C3D0A3AD8424}" srcOrd="3" destOrd="0" parTransId="{62329ABA-FE71-4061-B420-026D1176F749}" sibTransId="{10CB8D88-61D8-48D8-B0B2-E4FEAD883798}"/>
    <dgm:cxn modelId="{0285574F-B4C7-42CD-B41F-30C737519E02}" type="presOf" srcId="{45252B94-5D1C-4263-AD8D-129AC5D696DC}" destId="{179373AB-4EFA-4DCA-A246-4C57CE9A0390}" srcOrd="0" destOrd="0" presId="urn:microsoft.com/office/officeart/2005/8/layout/venn1"/>
    <dgm:cxn modelId="{8E401D76-42AC-4A53-9D1C-F4D1889DC549}" type="presOf" srcId="{8023EF0F-6B7B-4CD6-9B64-C3D0A3AD8424}" destId="{21289AE1-0827-45D8-B96D-6875A8CEF80A}" srcOrd="0" destOrd="0" presId="urn:microsoft.com/office/officeart/2005/8/layout/venn1"/>
    <dgm:cxn modelId="{B35C287E-C136-4076-B2A1-2BD26829566D}" srcId="{D7517F52-5FC7-4837-B540-0998140C73EA}" destId="{048EA4B1-68AB-43C3-B0ED-B64DC26AEA22}" srcOrd="1" destOrd="0" parTransId="{E367CDAA-D108-471E-B91D-045320847DBF}" sibTransId="{780FE10C-529F-454C-ABAB-55FF91BA3FF9}"/>
    <dgm:cxn modelId="{B9AE1FB0-79EB-4D37-882A-A7328C6787A6}" type="presOf" srcId="{53425AB8-4E49-4FF7-B1C8-1AB0C95B4D33}" destId="{44E2E797-8000-4994-9FA1-E6CE21DEC692}" srcOrd="0" destOrd="0" presId="urn:microsoft.com/office/officeart/2005/8/layout/venn1"/>
    <dgm:cxn modelId="{0A72A7B9-375D-48EE-8ABA-2F6D8664CF7A}" srcId="{D7517F52-5FC7-4837-B540-0998140C73EA}" destId="{53425AB8-4E49-4FF7-B1C8-1AB0C95B4D33}" srcOrd="2" destOrd="0" parTransId="{481880AA-A92F-4036-A517-8F99F82487F3}" sibTransId="{DEB25B06-FB2F-47D1-8BF3-AD4B707AC01F}"/>
    <dgm:cxn modelId="{E7CC79C3-BF06-4761-8476-A223141B37C9}" srcId="{D7517F52-5FC7-4837-B540-0998140C73EA}" destId="{45252B94-5D1C-4263-AD8D-129AC5D696DC}" srcOrd="4" destOrd="0" parTransId="{1310C3B6-1531-4E39-9C69-62EEE01B2B74}" sibTransId="{A4720934-0F7D-4ED1-AD2E-1CC7327E2158}"/>
    <dgm:cxn modelId="{67AB2FA1-61A2-42D0-A106-1D2AA3040DAD}" type="presParOf" srcId="{DCBA3FC3-7BD7-4674-BD96-90B938147623}" destId="{F310C63C-D08F-4AAB-A26D-E34ECEC908D2}" srcOrd="0" destOrd="0" presId="urn:microsoft.com/office/officeart/2005/8/layout/venn1"/>
    <dgm:cxn modelId="{30095814-3F65-4EE2-8084-E75CE3EF2D1F}" type="presParOf" srcId="{DCBA3FC3-7BD7-4674-BD96-90B938147623}" destId="{410943E5-7B36-4A1A-8D24-91D77E581C15}" srcOrd="1" destOrd="0" presId="urn:microsoft.com/office/officeart/2005/8/layout/venn1"/>
    <dgm:cxn modelId="{A8BE8012-B9F1-426E-A24B-BCD5147B181A}" type="presParOf" srcId="{DCBA3FC3-7BD7-4674-BD96-90B938147623}" destId="{1BBA6F85-DDF3-4F00-BCD8-C36E7A49C1A8}" srcOrd="2" destOrd="0" presId="urn:microsoft.com/office/officeart/2005/8/layout/venn1"/>
    <dgm:cxn modelId="{5DB99EF5-3DC7-438E-8568-5D97C90CF62F}" type="presParOf" srcId="{DCBA3FC3-7BD7-4674-BD96-90B938147623}" destId="{AF8D51C8-CCA9-4F1C-9194-BEFCCA2C08E7}" srcOrd="3" destOrd="0" presId="urn:microsoft.com/office/officeart/2005/8/layout/venn1"/>
    <dgm:cxn modelId="{DB74997E-6AEA-4946-80B3-1FD94B14BC29}" type="presParOf" srcId="{DCBA3FC3-7BD7-4674-BD96-90B938147623}" destId="{FF88A8DB-FF68-48C7-B71B-AE4B095EA39B}" srcOrd="4" destOrd="0" presId="urn:microsoft.com/office/officeart/2005/8/layout/venn1"/>
    <dgm:cxn modelId="{37021E76-4878-47FF-9204-3EC9FFCFC776}" type="presParOf" srcId="{DCBA3FC3-7BD7-4674-BD96-90B938147623}" destId="{44E2E797-8000-4994-9FA1-E6CE21DEC692}" srcOrd="5" destOrd="0" presId="urn:microsoft.com/office/officeart/2005/8/layout/venn1"/>
    <dgm:cxn modelId="{FF738870-809A-431B-A882-D4ADA856B7F4}" type="presParOf" srcId="{DCBA3FC3-7BD7-4674-BD96-90B938147623}" destId="{B26226BD-D0AE-4916-B769-FFF9184F8A59}" srcOrd="6" destOrd="0" presId="urn:microsoft.com/office/officeart/2005/8/layout/venn1"/>
    <dgm:cxn modelId="{AC96B502-1BB2-4765-B1FA-D40A1A293D2D}" type="presParOf" srcId="{DCBA3FC3-7BD7-4674-BD96-90B938147623}" destId="{21289AE1-0827-45D8-B96D-6875A8CEF80A}" srcOrd="7" destOrd="0" presId="urn:microsoft.com/office/officeart/2005/8/layout/venn1"/>
    <dgm:cxn modelId="{8DE826E5-660F-4129-BB06-AB5A8CD5BA01}" type="presParOf" srcId="{DCBA3FC3-7BD7-4674-BD96-90B938147623}" destId="{76A8E45C-2135-4D8F-8D02-AADC1C56C44F}" srcOrd="8" destOrd="0" presId="urn:microsoft.com/office/officeart/2005/8/layout/venn1"/>
    <dgm:cxn modelId="{B634E319-C7B4-41A6-B5F8-00798FAE2E8E}" type="presParOf" srcId="{DCBA3FC3-7BD7-4674-BD96-90B938147623}" destId="{179373AB-4EFA-4DCA-A246-4C57CE9A0390}" srcOrd="9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67B8B94-A44D-40F7-B94E-00E501F8349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35CCFD7-B94B-4498-96C2-8F94A9ACBD41}">
      <dgm:prSet/>
      <dgm:spPr>
        <a:solidFill>
          <a:srgbClr val="791230"/>
        </a:solidFill>
        <a:ln>
          <a:noFill/>
        </a:ln>
        <a:effectLst>
          <a:softEdge rad="76200"/>
        </a:effectLst>
      </dgm:spPr>
      <dgm:t>
        <a:bodyPr/>
        <a:lstStyle/>
        <a:p>
          <a:pPr rtl="0"/>
          <a:r>
            <a:rPr lang="hu-HU" dirty="0">
              <a:solidFill>
                <a:srgbClr val="FFEFBC"/>
              </a:solidFill>
              <a:latin typeface="Trade Gothic LT Pro" pitchFamily="34" charset="0"/>
            </a:rPr>
            <a:t>Az adatvagyonleltáron túlmutat</a:t>
          </a:r>
          <a:endParaRPr lang="en-US" dirty="0">
            <a:solidFill>
              <a:srgbClr val="FFEFBC"/>
            </a:solidFill>
            <a:latin typeface="Trade Gothic LT Pro" pitchFamily="34" charset="0"/>
          </a:endParaRPr>
        </a:p>
      </dgm:t>
    </dgm:pt>
    <dgm:pt modelId="{9644B7F8-383F-4796-B898-36B028DE9BCA}" type="parTrans" cxnId="{A3A710F3-0F38-4FA5-BE30-C1D8D7E501E7}">
      <dgm:prSet/>
      <dgm:spPr/>
      <dgm:t>
        <a:bodyPr/>
        <a:lstStyle/>
        <a:p>
          <a:endParaRPr lang="en-US"/>
        </a:p>
      </dgm:t>
    </dgm:pt>
    <dgm:pt modelId="{ACB018DC-6D8B-4A90-96F4-796F9A70D558}" type="sibTrans" cxnId="{A3A710F3-0F38-4FA5-BE30-C1D8D7E501E7}">
      <dgm:prSet/>
      <dgm:spPr/>
      <dgm:t>
        <a:bodyPr/>
        <a:lstStyle/>
        <a:p>
          <a:endParaRPr lang="en-US"/>
        </a:p>
      </dgm:t>
    </dgm:pt>
    <dgm:pt modelId="{ED4AEAC1-A278-4273-B8CC-3D6C3924B90A}">
      <dgm:prSet/>
      <dgm:spPr>
        <a:solidFill>
          <a:srgbClr val="791230"/>
        </a:solidFill>
        <a:ln>
          <a:noFill/>
        </a:ln>
        <a:effectLst>
          <a:softEdge rad="76200"/>
        </a:effectLst>
      </dgm:spPr>
      <dgm:t>
        <a:bodyPr/>
        <a:lstStyle/>
        <a:p>
          <a:pPr rtl="0"/>
          <a:r>
            <a:rPr lang="hu-HU" dirty="0">
              <a:solidFill>
                <a:srgbClr val="FFEFBC"/>
              </a:solidFill>
              <a:latin typeface="Trade Gothic LT Pro" pitchFamily="34" charset="0"/>
            </a:rPr>
            <a:t>A személyes adatokat üzleti folyamatokhoz társítjuk</a:t>
          </a:r>
          <a:endParaRPr lang="en-US" dirty="0">
            <a:solidFill>
              <a:srgbClr val="FFEFBC"/>
            </a:solidFill>
            <a:latin typeface="Trade Gothic LT Pro" pitchFamily="34" charset="0"/>
          </a:endParaRPr>
        </a:p>
      </dgm:t>
    </dgm:pt>
    <dgm:pt modelId="{9296FA1F-D586-4AF2-A026-7DEF80A9E590}" type="parTrans" cxnId="{2AA22977-0BD4-453D-AB32-2093DDBDF939}">
      <dgm:prSet/>
      <dgm:spPr/>
      <dgm:t>
        <a:bodyPr/>
        <a:lstStyle/>
        <a:p>
          <a:endParaRPr lang="en-US"/>
        </a:p>
      </dgm:t>
    </dgm:pt>
    <dgm:pt modelId="{764696C1-B9CC-4425-9479-877B411057C3}" type="sibTrans" cxnId="{2AA22977-0BD4-453D-AB32-2093DDBDF939}">
      <dgm:prSet/>
      <dgm:spPr/>
      <dgm:t>
        <a:bodyPr/>
        <a:lstStyle/>
        <a:p>
          <a:endParaRPr lang="en-US"/>
        </a:p>
      </dgm:t>
    </dgm:pt>
    <dgm:pt modelId="{A8067ADE-8305-4662-A77F-08AD2CE06D6B}">
      <dgm:prSet/>
      <dgm:spPr>
        <a:solidFill>
          <a:srgbClr val="791230"/>
        </a:solidFill>
        <a:ln>
          <a:noFill/>
        </a:ln>
        <a:effectLst>
          <a:softEdge rad="76200"/>
        </a:effectLst>
      </dgm:spPr>
      <dgm:t>
        <a:bodyPr/>
        <a:lstStyle/>
        <a:p>
          <a:pPr rtl="0"/>
          <a:r>
            <a:rPr lang="hu-HU" dirty="0">
              <a:solidFill>
                <a:srgbClr val="FFEFBC"/>
              </a:solidFill>
              <a:latin typeface="Trade Gothic LT Pro" pitchFamily="34" charset="0"/>
            </a:rPr>
            <a:t>A GDPR megfelelés alapja</a:t>
          </a:r>
          <a:endParaRPr lang="en-US" dirty="0">
            <a:solidFill>
              <a:srgbClr val="FFEFBC"/>
            </a:solidFill>
            <a:latin typeface="Trade Gothic LT Pro" pitchFamily="34" charset="0"/>
          </a:endParaRPr>
        </a:p>
      </dgm:t>
    </dgm:pt>
    <dgm:pt modelId="{8F185D20-C386-4494-8634-6D24CA0E682F}" type="parTrans" cxnId="{BAB1999B-1958-4D7F-90C6-36141F0828DB}">
      <dgm:prSet/>
      <dgm:spPr/>
      <dgm:t>
        <a:bodyPr/>
        <a:lstStyle/>
        <a:p>
          <a:endParaRPr lang="en-US"/>
        </a:p>
      </dgm:t>
    </dgm:pt>
    <dgm:pt modelId="{17EF5DB6-D167-4180-A48F-90377CB1B1E7}" type="sibTrans" cxnId="{BAB1999B-1958-4D7F-90C6-36141F0828DB}">
      <dgm:prSet/>
      <dgm:spPr/>
      <dgm:t>
        <a:bodyPr/>
        <a:lstStyle/>
        <a:p>
          <a:endParaRPr lang="en-US"/>
        </a:p>
      </dgm:t>
    </dgm:pt>
    <dgm:pt modelId="{8A079ECC-9AA6-4044-B3D7-648DF327AC59}" type="pres">
      <dgm:prSet presAssocID="{067B8B94-A44D-40F7-B94E-00E501F8349A}" presName="linear" presStyleCnt="0">
        <dgm:presLayoutVars>
          <dgm:animLvl val="lvl"/>
          <dgm:resizeHandles val="exact"/>
        </dgm:presLayoutVars>
      </dgm:prSet>
      <dgm:spPr/>
    </dgm:pt>
    <dgm:pt modelId="{F1C330B9-A88B-4A07-BFFE-36F97ABE2601}" type="pres">
      <dgm:prSet presAssocID="{D35CCFD7-B94B-4498-96C2-8F94A9ACBD41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B670ACF7-E837-4534-B2CF-9A4C45811AAA}" type="pres">
      <dgm:prSet presAssocID="{ACB018DC-6D8B-4A90-96F4-796F9A70D558}" presName="spacer" presStyleCnt="0"/>
      <dgm:spPr/>
    </dgm:pt>
    <dgm:pt modelId="{F58586B8-59C4-47E3-92C4-6257458C66D7}" type="pres">
      <dgm:prSet presAssocID="{ED4AEAC1-A278-4273-B8CC-3D6C3924B90A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FD4BF345-A980-4845-800B-3D648FB8692B}" type="pres">
      <dgm:prSet presAssocID="{764696C1-B9CC-4425-9479-877B411057C3}" presName="spacer" presStyleCnt="0"/>
      <dgm:spPr/>
    </dgm:pt>
    <dgm:pt modelId="{7440AD98-7BEC-43E8-B07E-148823EA34FF}" type="pres">
      <dgm:prSet presAssocID="{A8067ADE-8305-4662-A77F-08AD2CE06D6B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506B4750-B300-4D7F-B036-5F78B5BC337A}" type="presOf" srcId="{A8067ADE-8305-4662-A77F-08AD2CE06D6B}" destId="{7440AD98-7BEC-43E8-B07E-148823EA34FF}" srcOrd="0" destOrd="0" presId="urn:microsoft.com/office/officeart/2005/8/layout/vList2"/>
    <dgm:cxn modelId="{2AA22977-0BD4-453D-AB32-2093DDBDF939}" srcId="{067B8B94-A44D-40F7-B94E-00E501F8349A}" destId="{ED4AEAC1-A278-4273-B8CC-3D6C3924B90A}" srcOrd="1" destOrd="0" parTransId="{9296FA1F-D586-4AF2-A026-7DEF80A9E590}" sibTransId="{764696C1-B9CC-4425-9479-877B411057C3}"/>
    <dgm:cxn modelId="{EAA7539B-4577-4562-AC88-1E0792569C12}" type="presOf" srcId="{ED4AEAC1-A278-4273-B8CC-3D6C3924B90A}" destId="{F58586B8-59C4-47E3-92C4-6257458C66D7}" srcOrd="0" destOrd="0" presId="urn:microsoft.com/office/officeart/2005/8/layout/vList2"/>
    <dgm:cxn modelId="{BAB1999B-1958-4D7F-90C6-36141F0828DB}" srcId="{067B8B94-A44D-40F7-B94E-00E501F8349A}" destId="{A8067ADE-8305-4662-A77F-08AD2CE06D6B}" srcOrd="2" destOrd="0" parTransId="{8F185D20-C386-4494-8634-6D24CA0E682F}" sibTransId="{17EF5DB6-D167-4180-A48F-90377CB1B1E7}"/>
    <dgm:cxn modelId="{ACF369C8-FEC3-4BA5-A4EA-E70CE59B10FE}" type="presOf" srcId="{067B8B94-A44D-40F7-B94E-00E501F8349A}" destId="{8A079ECC-9AA6-4044-B3D7-648DF327AC59}" srcOrd="0" destOrd="0" presId="urn:microsoft.com/office/officeart/2005/8/layout/vList2"/>
    <dgm:cxn modelId="{8FDF38CD-3B96-461D-A79F-99967389AF74}" type="presOf" srcId="{D35CCFD7-B94B-4498-96C2-8F94A9ACBD41}" destId="{F1C330B9-A88B-4A07-BFFE-36F97ABE2601}" srcOrd="0" destOrd="0" presId="urn:microsoft.com/office/officeart/2005/8/layout/vList2"/>
    <dgm:cxn modelId="{A3A710F3-0F38-4FA5-BE30-C1D8D7E501E7}" srcId="{067B8B94-A44D-40F7-B94E-00E501F8349A}" destId="{D35CCFD7-B94B-4498-96C2-8F94A9ACBD41}" srcOrd="0" destOrd="0" parTransId="{9644B7F8-383F-4796-B898-36B028DE9BCA}" sibTransId="{ACB018DC-6D8B-4A90-96F4-796F9A70D558}"/>
    <dgm:cxn modelId="{296D9B2B-A74B-4DF1-875E-5172377745DA}" type="presParOf" srcId="{8A079ECC-9AA6-4044-B3D7-648DF327AC59}" destId="{F1C330B9-A88B-4A07-BFFE-36F97ABE2601}" srcOrd="0" destOrd="0" presId="urn:microsoft.com/office/officeart/2005/8/layout/vList2"/>
    <dgm:cxn modelId="{26629965-E2EF-445A-A36F-0DC3DC18870F}" type="presParOf" srcId="{8A079ECC-9AA6-4044-B3D7-648DF327AC59}" destId="{B670ACF7-E837-4534-B2CF-9A4C45811AAA}" srcOrd="1" destOrd="0" presId="urn:microsoft.com/office/officeart/2005/8/layout/vList2"/>
    <dgm:cxn modelId="{D38ABCFC-8D53-4DEA-95E2-5FE73215A451}" type="presParOf" srcId="{8A079ECC-9AA6-4044-B3D7-648DF327AC59}" destId="{F58586B8-59C4-47E3-92C4-6257458C66D7}" srcOrd="2" destOrd="0" presId="urn:microsoft.com/office/officeart/2005/8/layout/vList2"/>
    <dgm:cxn modelId="{87C17E26-BEBB-4138-8C33-280341069BAC}" type="presParOf" srcId="{8A079ECC-9AA6-4044-B3D7-648DF327AC59}" destId="{FD4BF345-A980-4845-800B-3D648FB8692B}" srcOrd="3" destOrd="0" presId="urn:microsoft.com/office/officeart/2005/8/layout/vList2"/>
    <dgm:cxn modelId="{9324EF47-F2B6-4F82-9834-4475A8DF7084}" type="presParOf" srcId="{8A079ECC-9AA6-4044-B3D7-648DF327AC59}" destId="{7440AD98-7BEC-43E8-B07E-148823EA34FF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E8E28B7-C792-4654-8235-D0B81D0EBC4F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C0973261-E488-4C0D-B529-08251C3C42FB}">
      <dgm:prSet phldrT="[Text]"/>
      <dgm:spPr/>
      <dgm:t>
        <a:bodyPr/>
        <a:lstStyle/>
        <a:p>
          <a:r>
            <a:rPr lang="hu-HU" dirty="0">
              <a:solidFill>
                <a:srgbClr val="FFEFBC"/>
              </a:solidFill>
              <a:latin typeface="Trade Gothic LT Pro" pitchFamily="34" charset="0"/>
            </a:rPr>
            <a:t>Jelenlegi helyzet</a:t>
          </a:r>
          <a:endParaRPr lang="en-US" dirty="0">
            <a:solidFill>
              <a:srgbClr val="FFEFBC"/>
            </a:solidFill>
            <a:latin typeface="Trade Gothic LT Pro" pitchFamily="34" charset="0"/>
          </a:endParaRPr>
        </a:p>
      </dgm:t>
    </dgm:pt>
    <dgm:pt modelId="{37E61700-ECFE-4B8C-A1C1-3F93B7B00178}" type="parTrans" cxnId="{57DB1626-07F2-4767-8A93-9789E06D5DB3}">
      <dgm:prSet/>
      <dgm:spPr/>
      <dgm:t>
        <a:bodyPr/>
        <a:lstStyle/>
        <a:p>
          <a:endParaRPr lang="en-US"/>
        </a:p>
      </dgm:t>
    </dgm:pt>
    <dgm:pt modelId="{72E09D16-782B-42D2-A466-17B50D78D7B1}" type="sibTrans" cxnId="{57DB1626-07F2-4767-8A93-9789E06D5DB3}">
      <dgm:prSet/>
      <dgm:spPr/>
      <dgm:t>
        <a:bodyPr/>
        <a:lstStyle/>
        <a:p>
          <a:endParaRPr lang="en-US"/>
        </a:p>
      </dgm:t>
    </dgm:pt>
    <dgm:pt modelId="{EF0AD8C4-6703-49D1-BE38-4E1F04FB435A}">
      <dgm:prSet phldrT="[Text]"/>
      <dgm:spPr/>
      <dgm:t>
        <a:bodyPr/>
        <a:lstStyle/>
        <a:p>
          <a:r>
            <a:rPr lang="hu-HU" dirty="0">
              <a:solidFill>
                <a:srgbClr val="FFEFBC"/>
              </a:solidFill>
              <a:latin typeface="Trade Gothic LT Pro" pitchFamily="34" charset="0"/>
            </a:rPr>
            <a:t>GAP</a:t>
          </a:r>
          <a:endParaRPr lang="en-US" dirty="0">
            <a:solidFill>
              <a:srgbClr val="FFEFBC"/>
            </a:solidFill>
            <a:latin typeface="Trade Gothic LT Pro" pitchFamily="34" charset="0"/>
          </a:endParaRPr>
        </a:p>
      </dgm:t>
    </dgm:pt>
    <dgm:pt modelId="{C733EB5E-E5BD-40A0-9110-6A0DF9A91376}" type="parTrans" cxnId="{354D0300-B19E-4E21-A6CD-DBF66B507A32}">
      <dgm:prSet/>
      <dgm:spPr/>
      <dgm:t>
        <a:bodyPr/>
        <a:lstStyle/>
        <a:p>
          <a:endParaRPr lang="en-US"/>
        </a:p>
      </dgm:t>
    </dgm:pt>
    <dgm:pt modelId="{C4CF3B36-5D0E-4D53-BC4B-6CE7AFFF6181}" type="sibTrans" cxnId="{354D0300-B19E-4E21-A6CD-DBF66B507A32}">
      <dgm:prSet/>
      <dgm:spPr/>
      <dgm:t>
        <a:bodyPr/>
        <a:lstStyle/>
        <a:p>
          <a:endParaRPr lang="en-US"/>
        </a:p>
      </dgm:t>
    </dgm:pt>
    <dgm:pt modelId="{B4A6C0E8-C676-4D5B-9F60-4A8489176103}">
      <dgm:prSet phldrT="[Text]"/>
      <dgm:spPr/>
      <dgm:t>
        <a:bodyPr/>
        <a:lstStyle/>
        <a:p>
          <a:r>
            <a:rPr lang="hu-HU" dirty="0">
              <a:solidFill>
                <a:srgbClr val="FFEFBC"/>
              </a:solidFill>
              <a:latin typeface="Trade Gothic LT Pro" pitchFamily="34" charset="0"/>
            </a:rPr>
            <a:t>Elérendő állapot</a:t>
          </a:r>
        </a:p>
      </dgm:t>
    </dgm:pt>
    <dgm:pt modelId="{9DEB599A-7262-480F-9126-286E0DB3B244}" type="parTrans" cxnId="{582AB460-A1BC-444F-9027-CC52FD8A25DD}">
      <dgm:prSet/>
      <dgm:spPr/>
      <dgm:t>
        <a:bodyPr/>
        <a:lstStyle/>
        <a:p>
          <a:endParaRPr lang="en-US"/>
        </a:p>
      </dgm:t>
    </dgm:pt>
    <dgm:pt modelId="{DB3C7443-7A1F-4184-A1F4-C55BD0FA31BB}" type="sibTrans" cxnId="{582AB460-A1BC-444F-9027-CC52FD8A25DD}">
      <dgm:prSet/>
      <dgm:spPr/>
      <dgm:t>
        <a:bodyPr/>
        <a:lstStyle/>
        <a:p>
          <a:endParaRPr lang="en-US"/>
        </a:p>
      </dgm:t>
    </dgm:pt>
    <dgm:pt modelId="{A083531F-A8C2-4DE5-82DC-826347D61FDE}" type="pres">
      <dgm:prSet presAssocID="{3E8E28B7-C792-4654-8235-D0B81D0EBC4F}" presName="arrowDiagram" presStyleCnt="0">
        <dgm:presLayoutVars>
          <dgm:chMax val="5"/>
          <dgm:dir/>
          <dgm:resizeHandles val="exact"/>
        </dgm:presLayoutVars>
      </dgm:prSet>
      <dgm:spPr/>
    </dgm:pt>
    <dgm:pt modelId="{5DCE32B9-FCA3-431C-8930-F959C92AF89C}" type="pres">
      <dgm:prSet presAssocID="{3E8E28B7-C792-4654-8235-D0B81D0EBC4F}" presName="arrow" presStyleLbl="bgShp" presStyleIdx="0" presStyleCnt="1"/>
      <dgm:spPr>
        <a:solidFill>
          <a:schemeClr val="accent2">
            <a:lumMod val="40000"/>
            <a:lumOff val="60000"/>
          </a:schemeClr>
        </a:solidFill>
      </dgm:spPr>
    </dgm:pt>
    <dgm:pt modelId="{FC5A3888-7C2F-40C7-B440-BAF2D1A0E5EA}" type="pres">
      <dgm:prSet presAssocID="{3E8E28B7-C792-4654-8235-D0B81D0EBC4F}" presName="arrowDiagram3" presStyleCnt="0"/>
      <dgm:spPr/>
    </dgm:pt>
    <dgm:pt modelId="{716304A9-9329-4C73-9860-A1CC071E6D3A}" type="pres">
      <dgm:prSet presAssocID="{C0973261-E488-4C0D-B529-08251C3C42FB}" presName="bullet3a" presStyleLbl="node1" presStyleIdx="0" presStyleCnt="3"/>
      <dgm:spPr>
        <a:solidFill>
          <a:schemeClr val="accent2">
            <a:lumMod val="75000"/>
          </a:schemeClr>
        </a:solidFill>
      </dgm:spPr>
    </dgm:pt>
    <dgm:pt modelId="{D3B838D9-3851-4F28-8729-C7DC6AE00A49}" type="pres">
      <dgm:prSet presAssocID="{C0973261-E488-4C0D-B529-08251C3C42FB}" presName="textBox3a" presStyleLbl="revTx" presStyleIdx="0" presStyleCnt="3">
        <dgm:presLayoutVars>
          <dgm:bulletEnabled val="1"/>
        </dgm:presLayoutVars>
      </dgm:prSet>
      <dgm:spPr/>
    </dgm:pt>
    <dgm:pt modelId="{C766E85D-158A-4E2D-BEB0-C8462C447D92}" type="pres">
      <dgm:prSet presAssocID="{EF0AD8C4-6703-49D1-BE38-4E1F04FB435A}" presName="bullet3b" presStyleLbl="node1" presStyleIdx="1" presStyleCnt="3"/>
      <dgm:spPr>
        <a:solidFill>
          <a:schemeClr val="accent2">
            <a:lumMod val="75000"/>
          </a:schemeClr>
        </a:solidFill>
      </dgm:spPr>
    </dgm:pt>
    <dgm:pt modelId="{863EE43F-E7BC-4FCD-AC7A-FBCAAE5340B4}" type="pres">
      <dgm:prSet presAssocID="{EF0AD8C4-6703-49D1-BE38-4E1F04FB435A}" presName="textBox3b" presStyleLbl="revTx" presStyleIdx="1" presStyleCnt="3">
        <dgm:presLayoutVars>
          <dgm:bulletEnabled val="1"/>
        </dgm:presLayoutVars>
      </dgm:prSet>
      <dgm:spPr/>
    </dgm:pt>
    <dgm:pt modelId="{0A4CC93B-004A-445E-AF8B-5AF74D091688}" type="pres">
      <dgm:prSet presAssocID="{B4A6C0E8-C676-4D5B-9F60-4A8489176103}" presName="bullet3c" presStyleLbl="node1" presStyleIdx="2" presStyleCnt="3"/>
      <dgm:spPr>
        <a:solidFill>
          <a:schemeClr val="accent2">
            <a:lumMod val="75000"/>
          </a:schemeClr>
        </a:solidFill>
      </dgm:spPr>
    </dgm:pt>
    <dgm:pt modelId="{649E29E3-336F-4A92-8D07-FBBE6E86B749}" type="pres">
      <dgm:prSet presAssocID="{B4A6C0E8-C676-4D5B-9F60-4A8489176103}" presName="textBox3c" presStyleLbl="revTx" presStyleIdx="2" presStyleCnt="3">
        <dgm:presLayoutVars>
          <dgm:bulletEnabled val="1"/>
        </dgm:presLayoutVars>
      </dgm:prSet>
      <dgm:spPr/>
    </dgm:pt>
  </dgm:ptLst>
  <dgm:cxnLst>
    <dgm:cxn modelId="{354D0300-B19E-4E21-A6CD-DBF66B507A32}" srcId="{3E8E28B7-C792-4654-8235-D0B81D0EBC4F}" destId="{EF0AD8C4-6703-49D1-BE38-4E1F04FB435A}" srcOrd="1" destOrd="0" parTransId="{C733EB5E-E5BD-40A0-9110-6A0DF9A91376}" sibTransId="{C4CF3B36-5D0E-4D53-BC4B-6CE7AFFF6181}"/>
    <dgm:cxn modelId="{57DB1626-07F2-4767-8A93-9789E06D5DB3}" srcId="{3E8E28B7-C792-4654-8235-D0B81D0EBC4F}" destId="{C0973261-E488-4C0D-B529-08251C3C42FB}" srcOrd="0" destOrd="0" parTransId="{37E61700-ECFE-4B8C-A1C1-3F93B7B00178}" sibTransId="{72E09D16-782B-42D2-A466-17B50D78D7B1}"/>
    <dgm:cxn modelId="{582AB460-A1BC-444F-9027-CC52FD8A25DD}" srcId="{3E8E28B7-C792-4654-8235-D0B81D0EBC4F}" destId="{B4A6C0E8-C676-4D5B-9F60-4A8489176103}" srcOrd="2" destOrd="0" parTransId="{9DEB599A-7262-480F-9126-286E0DB3B244}" sibTransId="{DB3C7443-7A1F-4184-A1F4-C55BD0FA31BB}"/>
    <dgm:cxn modelId="{C255A761-340B-4358-B596-C512B0B2E777}" type="presOf" srcId="{C0973261-E488-4C0D-B529-08251C3C42FB}" destId="{D3B838D9-3851-4F28-8729-C7DC6AE00A49}" srcOrd="0" destOrd="0" presId="urn:microsoft.com/office/officeart/2005/8/layout/arrow2"/>
    <dgm:cxn modelId="{93B5CBA3-4E24-40DD-B0C9-1A1A6DD0588D}" type="presOf" srcId="{EF0AD8C4-6703-49D1-BE38-4E1F04FB435A}" destId="{863EE43F-E7BC-4FCD-AC7A-FBCAAE5340B4}" srcOrd="0" destOrd="0" presId="urn:microsoft.com/office/officeart/2005/8/layout/arrow2"/>
    <dgm:cxn modelId="{0011F7AC-D228-4FC2-9742-E68BF4A85A36}" type="presOf" srcId="{3E8E28B7-C792-4654-8235-D0B81D0EBC4F}" destId="{A083531F-A8C2-4DE5-82DC-826347D61FDE}" srcOrd="0" destOrd="0" presId="urn:microsoft.com/office/officeart/2005/8/layout/arrow2"/>
    <dgm:cxn modelId="{39B75CDF-BB7D-4684-A934-8B6F6CA64521}" type="presOf" srcId="{B4A6C0E8-C676-4D5B-9F60-4A8489176103}" destId="{649E29E3-336F-4A92-8D07-FBBE6E86B749}" srcOrd="0" destOrd="0" presId="urn:microsoft.com/office/officeart/2005/8/layout/arrow2"/>
    <dgm:cxn modelId="{DC4CE9A5-EAB4-4C55-B86C-9018D01EF178}" type="presParOf" srcId="{A083531F-A8C2-4DE5-82DC-826347D61FDE}" destId="{5DCE32B9-FCA3-431C-8930-F959C92AF89C}" srcOrd="0" destOrd="0" presId="urn:microsoft.com/office/officeart/2005/8/layout/arrow2"/>
    <dgm:cxn modelId="{3EDE57E7-3B5D-491E-A937-BF15376CE8EF}" type="presParOf" srcId="{A083531F-A8C2-4DE5-82DC-826347D61FDE}" destId="{FC5A3888-7C2F-40C7-B440-BAF2D1A0E5EA}" srcOrd="1" destOrd="0" presId="urn:microsoft.com/office/officeart/2005/8/layout/arrow2"/>
    <dgm:cxn modelId="{8F395720-80A4-4215-9497-1E04A509BFEC}" type="presParOf" srcId="{FC5A3888-7C2F-40C7-B440-BAF2D1A0E5EA}" destId="{716304A9-9329-4C73-9860-A1CC071E6D3A}" srcOrd="0" destOrd="0" presId="urn:microsoft.com/office/officeart/2005/8/layout/arrow2"/>
    <dgm:cxn modelId="{70E00C2B-AB7B-444D-9952-A4E7491BBD57}" type="presParOf" srcId="{FC5A3888-7C2F-40C7-B440-BAF2D1A0E5EA}" destId="{D3B838D9-3851-4F28-8729-C7DC6AE00A49}" srcOrd="1" destOrd="0" presId="urn:microsoft.com/office/officeart/2005/8/layout/arrow2"/>
    <dgm:cxn modelId="{64A80AAD-1E2D-4164-AFBB-56517D6711A9}" type="presParOf" srcId="{FC5A3888-7C2F-40C7-B440-BAF2D1A0E5EA}" destId="{C766E85D-158A-4E2D-BEB0-C8462C447D92}" srcOrd="2" destOrd="0" presId="urn:microsoft.com/office/officeart/2005/8/layout/arrow2"/>
    <dgm:cxn modelId="{46D500D8-5392-4517-AC0E-35987663EFEB}" type="presParOf" srcId="{FC5A3888-7C2F-40C7-B440-BAF2D1A0E5EA}" destId="{863EE43F-E7BC-4FCD-AC7A-FBCAAE5340B4}" srcOrd="3" destOrd="0" presId="urn:microsoft.com/office/officeart/2005/8/layout/arrow2"/>
    <dgm:cxn modelId="{16DF97B8-41CF-44EC-B53C-6A08CED1B938}" type="presParOf" srcId="{FC5A3888-7C2F-40C7-B440-BAF2D1A0E5EA}" destId="{0A4CC93B-004A-445E-AF8B-5AF74D091688}" srcOrd="4" destOrd="0" presId="urn:microsoft.com/office/officeart/2005/8/layout/arrow2"/>
    <dgm:cxn modelId="{80187A2E-3C00-4514-B2C8-DD8FB57A5D65}" type="presParOf" srcId="{FC5A3888-7C2F-40C7-B440-BAF2D1A0E5EA}" destId="{649E29E3-336F-4A92-8D07-FBBE6E86B749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F119AB0-3787-4823-923D-1678479C05CA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6358F0A-34E2-478D-AC51-8CC87392B02D}">
      <dgm:prSet/>
      <dgm:spPr>
        <a:solidFill>
          <a:srgbClr val="791230"/>
        </a:solidFill>
        <a:ln>
          <a:noFill/>
        </a:ln>
      </dgm:spPr>
      <dgm:t>
        <a:bodyPr/>
        <a:lstStyle/>
        <a:p>
          <a:pPr rtl="0"/>
          <a:r>
            <a:rPr lang="hu-HU" dirty="0">
              <a:solidFill>
                <a:srgbClr val="FFEFBC"/>
              </a:solidFill>
              <a:latin typeface="Trade Gothic LT Pro" pitchFamily="34" charset="0"/>
            </a:rPr>
            <a:t>Jogi</a:t>
          </a:r>
          <a:endParaRPr lang="en-US" dirty="0">
            <a:solidFill>
              <a:srgbClr val="FFEFBC"/>
            </a:solidFill>
            <a:latin typeface="Trade Gothic LT Pro" pitchFamily="34" charset="0"/>
          </a:endParaRPr>
        </a:p>
      </dgm:t>
    </dgm:pt>
    <dgm:pt modelId="{2CD4AFA0-20AB-4E8D-BCAC-551FEDA3CB35}" type="parTrans" cxnId="{1B48094E-A1BF-4B94-A70E-CE85E026EEA5}">
      <dgm:prSet/>
      <dgm:spPr/>
      <dgm:t>
        <a:bodyPr/>
        <a:lstStyle/>
        <a:p>
          <a:endParaRPr lang="en-US"/>
        </a:p>
      </dgm:t>
    </dgm:pt>
    <dgm:pt modelId="{397BEB62-2BE5-494D-BC10-2ED496031FD5}" type="sibTrans" cxnId="{1B48094E-A1BF-4B94-A70E-CE85E026EEA5}">
      <dgm:prSet/>
      <dgm:spPr/>
      <dgm:t>
        <a:bodyPr/>
        <a:lstStyle/>
        <a:p>
          <a:endParaRPr lang="en-US"/>
        </a:p>
      </dgm:t>
    </dgm:pt>
    <dgm:pt modelId="{F4B7EADF-AA4E-437A-A7F3-FA7BEBA9C8F4}">
      <dgm:prSet/>
      <dgm:spPr>
        <a:solidFill>
          <a:srgbClr val="791230"/>
        </a:solidFill>
        <a:ln>
          <a:noFill/>
        </a:ln>
      </dgm:spPr>
      <dgm:t>
        <a:bodyPr/>
        <a:lstStyle/>
        <a:p>
          <a:pPr rtl="0"/>
          <a:r>
            <a:rPr lang="hu-HU" dirty="0">
              <a:solidFill>
                <a:srgbClr val="FFEFBC"/>
              </a:solidFill>
              <a:latin typeface="Trade Gothic LT Pro" pitchFamily="34" charset="0"/>
            </a:rPr>
            <a:t>Technológiai</a:t>
          </a:r>
          <a:endParaRPr lang="en-US" dirty="0">
            <a:solidFill>
              <a:srgbClr val="FFEFBC"/>
            </a:solidFill>
            <a:latin typeface="Trade Gothic LT Pro" pitchFamily="34" charset="0"/>
          </a:endParaRPr>
        </a:p>
      </dgm:t>
    </dgm:pt>
    <dgm:pt modelId="{1588749A-8C9C-45F9-8DC1-D43C3D9EE93B}" type="parTrans" cxnId="{54E4B4A6-E4DB-4B87-A51A-0DDC732F26A5}">
      <dgm:prSet/>
      <dgm:spPr/>
      <dgm:t>
        <a:bodyPr/>
        <a:lstStyle/>
        <a:p>
          <a:endParaRPr lang="en-US"/>
        </a:p>
      </dgm:t>
    </dgm:pt>
    <dgm:pt modelId="{8246FF4F-E8F5-4632-8959-534719872543}" type="sibTrans" cxnId="{54E4B4A6-E4DB-4B87-A51A-0DDC732F26A5}">
      <dgm:prSet/>
      <dgm:spPr/>
      <dgm:t>
        <a:bodyPr/>
        <a:lstStyle/>
        <a:p>
          <a:endParaRPr lang="en-US"/>
        </a:p>
      </dgm:t>
    </dgm:pt>
    <dgm:pt modelId="{924895A6-D78A-48E1-A066-7012EC3A7BE0}">
      <dgm:prSet/>
      <dgm:spPr>
        <a:solidFill>
          <a:schemeClr val="accent2">
            <a:lumMod val="40000"/>
            <a:lumOff val="60000"/>
            <a:alpha val="90000"/>
          </a:schemeClr>
        </a:solidFill>
        <a:ln>
          <a:noFill/>
        </a:ln>
      </dgm:spPr>
      <dgm:t>
        <a:bodyPr/>
        <a:lstStyle/>
        <a:p>
          <a:r>
            <a:rPr lang="hu-HU" dirty="0">
              <a:solidFill>
                <a:srgbClr val="FFEFBC"/>
              </a:solidFill>
              <a:latin typeface="Trade Gothic LT Pro" pitchFamily="34" charset="0"/>
            </a:rPr>
            <a:t>Tájékoztatás</a:t>
          </a:r>
          <a:endParaRPr lang="en-US" dirty="0">
            <a:solidFill>
              <a:srgbClr val="FFEFBC"/>
            </a:solidFill>
            <a:latin typeface="Trade Gothic LT Pro" pitchFamily="34" charset="0"/>
          </a:endParaRPr>
        </a:p>
      </dgm:t>
    </dgm:pt>
    <dgm:pt modelId="{F3D4D74A-E811-4B69-8F6B-F688742F0646}" type="parTrans" cxnId="{AD67FCE2-3B91-4A93-BC98-DFB0DB6BEBAB}">
      <dgm:prSet/>
      <dgm:spPr/>
      <dgm:t>
        <a:bodyPr/>
        <a:lstStyle/>
        <a:p>
          <a:endParaRPr lang="en-US"/>
        </a:p>
      </dgm:t>
    </dgm:pt>
    <dgm:pt modelId="{054B4824-D227-4065-8C23-77FCFAEB604A}" type="sibTrans" cxnId="{AD67FCE2-3B91-4A93-BC98-DFB0DB6BEBAB}">
      <dgm:prSet/>
      <dgm:spPr/>
      <dgm:t>
        <a:bodyPr/>
        <a:lstStyle/>
        <a:p>
          <a:endParaRPr lang="en-US"/>
        </a:p>
      </dgm:t>
    </dgm:pt>
    <dgm:pt modelId="{6F8B6A36-6FFE-4C13-8F12-84CA411CB570}">
      <dgm:prSet/>
      <dgm:spPr>
        <a:solidFill>
          <a:schemeClr val="accent2">
            <a:lumMod val="40000"/>
            <a:lumOff val="60000"/>
            <a:alpha val="90000"/>
          </a:schemeClr>
        </a:solidFill>
        <a:ln>
          <a:noFill/>
        </a:ln>
      </dgm:spPr>
      <dgm:t>
        <a:bodyPr/>
        <a:lstStyle/>
        <a:p>
          <a:r>
            <a:rPr lang="hu-HU" dirty="0">
              <a:solidFill>
                <a:srgbClr val="FFEFBC"/>
              </a:solidFill>
              <a:latin typeface="Trade Gothic LT Pro" pitchFamily="34" charset="0"/>
            </a:rPr>
            <a:t>Jogalapok</a:t>
          </a:r>
          <a:endParaRPr lang="en-US" dirty="0">
            <a:solidFill>
              <a:srgbClr val="FFEFBC"/>
            </a:solidFill>
            <a:latin typeface="Trade Gothic LT Pro" pitchFamily="34" charset="0"/>
          </a:endParaRPr>
        </a:p>
      </dgm:t>
    </dgm:pt>
    <dgm:pt modelId="{5C6BE652-B46E-44F7-B968-DBA2939D38C7}" type="parTrans" cxnId="{3D365D89-A43E-43E5-98AC-3F65D14B505C}">
      <dgm:prSet/>
      <dgm:spPr/>
      <dgm:t>
        <a:bodyPr/>
        <a:lstStyle/>
        <a:p>
          <a:endParaRPr lang="en-US"/>
        </a:p>
      </dgm:t>
    </dgm:pt>
    <dgm:pt modelId="{4E11A065-05F6-4B8E-944A-E94658EAE7C9}" type="sibTrans" cxnId="{3D365D89-A43E-43E5-98AC-3F65D14B505C}">
      <dgm:prSet/>
      <dgm:spPr/>
      <dgm:t>
        <a:bodyPr/>
        <a:lstStyle/>
        <a:p>
          <a:endParaRPr lang="en-US"/>
        </a:p>
      </dgm:t>
    </dgm:pt>
    <dgm:pt modelId="{586006EA-A95F-41E9-BD16-6576B2AE2220}">
      <dgm:prSet/>
      <dgm:spPr>
        <a:solidFill>
          <a:schemeClr val="accent2">
            <a:lumMod val="40000"/>
            <a:lumOff val="60000"/>
            <a:alpha val="90000"/>
          </a:schemeClr>
        </a:solidFill>
        <a:ln>
          <a:noFill/>
        </a:ln>
      </dgm:spPr>
      <dgm:t>
        <a:bodyPr/>
        <a:lstStyle/>
        <a:p>
          <a:r>
            <a:rPr lang="hu-HU" dirty="0">
              <a:solidFill>
                <a:srgbClr val="FFEFBC"/>
              </a:solidFill>
              <a:latin typeface="Trade Gothic LT Pro" pitchFamily="34" charset="0"/>
            </a:rPr>
            <a:t>Szabályzatok</a:t>
          </a:r>
          <a:endParaRPr lang="en-US" dirty="0">
            <a:solidFill>
              <a:srgbClr val="FFEFBC"/>
            </a:solidFill>
            <a:latin typeface="Trade Gothic LT Pro" pitchFamily="34" charset="0"/>
          </a:endParaRPr>
        </a:p>
      </dgm:t>
    </dgm:pt>
    <dgm:pt modelId="{AA9DCA55-22D7-40B0-8907-F6D2AC2060AB}" type="parTrans" cxnId="{2A8B5663-38AE-4F51-B807-71A3A7907A20}">
      <dgm:prSet/>
      <dgm:spPr/>
      <dgm:t>
        <a:bodyPr/>
        <a:lstStyle/>
        <a:p>
          <a:endParaRPr lang="en-US"/>
        </a:p>
      </dgm:t>
    </dgm:pt>
    <dgm:pt modelId="{F4B75B0C-7CFE-4E7C-9DEF-661D0BE57DAE}" type="sibTrans" cxnId="{2A8B5663-38AE-4F51-B807-71A3A7907A20}">
      <dgm:prSet/>
      <dgm:spPr/>
      <dgm:t>
        <a:bodyPr/>
        <a:lstStyle/>
        <a:p>
          <a:endParaRPr lang="en-US"/>
        </a:p>
      </dgm:t>
    </dgm:pt>
    <dgm:pt modelId="{97F3ED94-9677-4DF0-98E8-567A9136D750}">
      <dgm:prSet/>
      <dgm:spPr>
        <a:solidFill>
          <a:schemeClr val="accent2">
            <a:lumMod val="40000"/>
            <a:lumOff val="60000"/>
            <a:alpha val="90000"/>
          </a:schemeClr>
        </a:solidFill>
        <a:ln>
          <a:noFill/>
        </a:ln>
      </dgm:spPr>
      <dgm:t>
        <a:bodyPr/>
        <a:lstStyle/>
        <a:p>
          <a:r>
            <a:rPr lang="hu-HU" dirty="0">
              <a:solidFill>
                <a:srgbClr val="FFEFBC"/>
              </a:solidFill>
              <a:latin typeface="Trade Gothic LT Pro" pitchFamily="34" charset="0"/>
            </a:rPr>
            <a:t>Adminisztratív védelmi intézkedések</a:t>
          </a:r>
          <a:endParaRPr lang="en-US" dirty="0">
            <a:solidFill>
              <a:srgbClr val="FFEFBC"/>
            </a:solidFill>
            <a:latin typeface="Trade Gothic LT Pro" pitchFamily="34" charset="0"/>
          </a:endParaRPr>
        </a:p>
      </dgm:t>
    </dgm:pt>
    <dgm:pt modelId="{734FEF62-932F-4375-844E-19EB5A3B26F1}" type="parTrans" cxnId="{A8F5C32C-D63E-4A15-B9AD-22B6A87A1347}">
      <dgm:prSet/>
      <dgm:spPr/>
      <dgm:t>
        <a:bodyPr/>
        <a:lstStyle/>
        <a:p>
          <a:endParaRPr lang="en-US"/>
        </a:p>
      </dgm:t>
    </dgm:pt>
    <dgm:pt modelId="{65FC35C5-FEC7-4B7D-B5BF-C2B7226C6006}" type="sibTrans" cxnId="{A8F5C32C-D63E-4A15-B9AD-22B6A87A1347}">
      <dgm:prSet/>
      <dgm:spPr/>
      <dgm:t>
        <a:bodyPr/>
        <a:lstStyle/>
        <a:p>
          <a:endParaRPr lang="en-US"/>
        </a:p>
      </dgm:t>
    </dgm:pt>
    <dgm:pt modelId="{783E9762-52A5-40DD-9323-BFC2E18E57F4}">
      <dgm:prSet/>
      <dgm:spPr>
        <a:solidFill>
          <a:schemeClr val="accent2">
            <a:lumMod val="40000"/>
            <a:lumOff val="60000"/>
            <a:alpha val="90000"/>
          </a:schemeClr>
        </a:solidFill>
        <a:ln>
          <a:noFill/>
        </a:ln>
      </dgm:spPr>
      <dgm:t>
        <a:bodyPr/>
        <a:lstStyle/>
        <a:p>
          <a:r>
            <a:rPr lang="hu-HU" dirty="0">
              <a:solidFill>
                <a:srgbClr val="FFEFBC"/>
              </a:solidFill>
              <a:latin typeface="Trade Gothic LT Pro" pitchFamily="34" charset="0"/>
            </a:rPr>
            <a:t>Titkosítás</a:t>
          </a:r>
          <a:endParaRPr lang="en-US" dirty="0">
            <a:solidFill>
              <a:srgbClr val="FFEFBC"/>
            </a:solidFill>
            <a:latin typeface="Trade Gothic LT Pro" pitchFamily="34" charset="0"/>
          </a:endParaRPr>
        </a:p>
      </dgm:t>
    </dgm:pt>
    <dgm:pt modelId="{50157264-92ED-4DFB-B808-A101C1677099}" type="parTrans" cxnId="{4B7F2F61-59CA-4B0D-B2B2-CE24FC20F12D}">
      <dgm:prSet/>
      <dgm:spPr/>
      <dgm:t>
        <a:bodyPr/>
        <a:lstStyle/>
        <a:p>
          <a:endParaRPr lang="en-US"/>
        </a:p>
      </dgm:t>
    </dgm:pt>
    <dgm:pt modelId="{BA4AC866-67E2-4C31-9C29-20BADDD2E750}" type="sibTrans" cxnId="{4B7F2F61-59CA-4B0D-B2B2-CE24FC20F12D}">
      <dgm:prSet/>
      <dgm:spPr/>
      <dgm:t>
        <a:bodyPr/>
        <a:lstStyle/>
        <a:p>
          <a:endParaRPr lang="en-US"/>
        </a:p>
      </dgm:t>
    </dgm:pt>
    <dgm:pt modelId="{4C9D243D-68E7-4B10-83D2-6A2A63DEF359}">
      <dgm:prSet/>
      <dgm:spPr>
        <a:solidFill>
          <a:schemeClr val="accent2">
            <a:lumMod val="40000"/>
            <a:lumOff val="60000"/>
            <a:alpha val="90000"/>
          </a:schemeClr>
        </a:solidFill>
        <a:ln>
          <a:noFill/>
        </a:ln>
      </dgm:spPr>
      <dgm:t>
        <a:bodyPr/>
        <a:lstStyle/>
        <a:p>
          <a:r>
            <a:rPr lang="hu-HU" dirty="0">
              <a:solidFill>
                <a:srgbClr val="FFEFBC"/>
              </a:solidFill>
              <a:latin typeface="Trade Gothic LT Pro" pitchFamily="34" charset="0"/>
            </a:rPr>
            <a:t>Tárolás</a:t>
          </a:r>
          <a:endParaRPr lang="en-US" dirty="0">
            <a:solidFill>
              <a:srgbClr val="FFEFBC"/>
            </a:solidFill>
            <a:latin typeface="Trade Gothic LT Pro" pitchFamily="34" charset="0"/>
          </a:endParaRPr>
        </a:p>
      </dgm:t>
    </dgm:pt>
    <dgm:pt modelId="{15B874AE-063E-4D0D-9DE5-6A4DAD777004}" type="parTrans" cxnId="{BAA2387D-EC41-4298-818A-9E88273CE288}">
      <dgm:prSet/>
      <dgm:spPr/>
      <dgm:t>
        <a:bodyPr/>
        <a:lstStyle/>
        <a:p>
          <a:endParaRPr lang="en-US"/>
        </a:p>
      </dgm:t>
    </dgm:pt>
    <dgm:pt modelId="{BE84D57B-C10B-446D-B9AC-B82AA5AF3B04}" type="sibTrans" cxnId="{BAA2387D-EC41-4298-818A-9E88273CE288}">
      <dgm:prSet/>
      <dgm:spPr/>
      <dgm:t>
        <a:bodyPr/>
        <a:lstStyle/>
        <a:p>
          <a:endParaRPr lang="en-US"/>
        </a:p>
      </dgm:t>
    </dgm:pt>
    <dgm:pt modelId="{8C78A56A-EF36-42E5-968A-B18875BC2B59}">
      <dgm:prSet/>
      <dgm:spPr>
        <a:solidFill>
          <a:schemeClr val="accent2">
            <a:lumMod val="40000"/>
            <a:lumOff val="60000"/>
            <a:alpha val="90000"/>
          </a:schemeClr>
        </a:solidFill>
        <a:ln>
          <a:noFill/>
        </a:ln>
      </dgm:spPr>
      <dgm:t>
        <a:bodyPr/>
        <a:lstStyle/>
        <a:p>
          <a:r>
            <a:rPr lang="hu-HU" dirty="0">
              <a:solidFill>
                <a:srgbClr val="FFEFBC"/>
              </a:solidFill>
              <a:latin typeface="Trade Gothic LT Pro" pitchFamily="34" charset="0"/>
            </a:rPr>
            <a:t>Adatkapcsolatok</a:t>
          </a:r>
          <a:endParaRPr lang="en-US" dirty="0">
            <a:solidFill>
              <a:srgbClr val="FFEFBC"/>
            </a:solidFill>
            <a:latin typeface="Trade Gothic LT Pro" pitchFamily="34" charset="0"/>
          </a:endParaRPr>
        </a:p>
      </dgm:t>
    </dgm:pt>
    <dgm:pt modelId="{8696C005-D1BC-4DDF-A9DF-41FFB305494F}" type="parTrans" cxnId="{DA8D7CBA-50E4-450E-BFA7-16DD263A8F38}">
      <dgm:prSet/>
      <dgm:spPr/>
      <dgm:t>
        <a:bodyPr/>
        <a:lstStyle/>
        <a:p>
          <a:endParaRPr lang="en-US"/>
        </a:p>
      </dgm:t>
    </dgm:pt>
    <dgm:pt modelId="{59918E1F-2D5C-4A8F-BF70-DA7F85447D93}" type="sibTrans" cxnId="{DA8D7CBA-50E4-450E-BFA7-16DD263A8F38}">
      <dgm:prSet/>
      <dgm:spPr/>
      <dgm:t>
        <a:bodyPr/>
        <a:lstStyle/>
        <a:p>
          <a:endParaRPr lang="en-US"/>
        </a:p>
      </dgm:t>
    </dgm:pt>
    <dgm:pt modelId="{4EBDBF3F-A7D1-48D9-9581-8ECB18E653D6}">
      <dgm:prSet/>
      <dgm:spPr>
        <a:solidFill>
          <a:schemeClr val="accent2">
            <a:lumMod val="40000"/>
            <a:lumOff val="60000"/>
            <a:alpha val="90000"/>
          </a:schemeClr>
        </a:solidFill>
        <a:ln>
          <a:noFill/>
        </a:ln>
      </dgm:spPr>
      <dgm:t>
        <a:bodyPr/>
        <a:lstStyle/>
        <a:p>
          <a:r>
            <a:rPr lang="hu-HU" dirty="0">
              <a:solidFill>
                <a:srgbClr val="FFEFBC"/>
              </a:solidFill>
              <a:latin typeface="Trade Gothic LT Pro" pitchFamily="34" charset="0"/>
            </a:rPr>
            <a:t>Jogosultságok</a:t>
          </a:r>
          <a:endParaRPr lang="en-US" dirty="0">
            <a:solidFill>
              <a:srgbClr val="FFEFBC"/>
            </a:solidFill>
            <a:latin typeface="Trade Gothic LT Pro" pitchFamily="34" charset="0"/>
          </a:endParaRPr>
        </a:p>
      </dgm:t>
    </dgm:pt>
    <dgm:pt modelId="{810EDEC6-083B-431A-914B-86D84F72D946}" type="parTrans" cxnId="{5DC7FA73-2822-4D02-91DA-0BF21DB2E671}">
      <dgm:prSet/>
      <dgm:spPr/>
      <dgm:t>
        <a:bodyPr/>
        <a:lstStyle/>
        <a:p>
          <a:endParaRPr lang="en-US"/>
        </a:p>
      </dgm:t>
    </dgm:pt>
    <dgm:pt modelId="{6FC43D5D-06C1-4016-8CC4-A3740355E09D}" type="sibTrans" cxnId="{5DC7FA73-2822-4D02-91DA-0BF21DB2E671}">
      <dgm:prSet/>
      <dgm:spPr/>
      <dgm:t>
        <a:bodyPr/>
        <a:lstStyle/>
        <a:p>
          <a:endParaRPr lang="en-US"/>
        </a:p>
      </dgm:t>
    </dgm:pt>
    <dgm:pt modelId="{D4974301-55A7-46D8-B385-6DDF93302383}">
      <dgm:prSet/>
      <dgm:spPr>
        <a:solidFill>
          <a:schemeClr val="accent2">
            <a:lumMod val="40000"/>
            <a:lumOff val="60000"/>
            <a:alpha val="90000"/>
          </a:schemeClr>
        </a:solidFill>
        <a:ln>
          <a:noFill/>
        </a:ln>
      </dgm:spPr>
      <dgm:t>
        <a:bodyPr/>
        <a:lstStyle/>
        <a:p>
          <a:r>
            <a:rPr lang="hu-HU" dirty="0">
              <a:solidFill>
                <a:srgbClr val="FFEFBC"/>
              </a:solidFill>
              <a:latin typeface="Trade Gothic LT Pro" pitchFamily="34" charset="0"/>
            </a:rPr>
            <a:t>Naplózások</a:t>
          </a:r>
          <a:endParaRPr lang="en-US" dirty="0">
            <a:solidFill>
              <a:srgbClr val="FFEFBC"/>
            </a:solidFill>
            <a:latin typeface="Trade Gothic LT Pro" pitchFamily="34" charset="0"/>
          </a:endParaRPr>
        </a:p>
      </dgm:t>
    </dgm:pt>
    <dgm:pt modelId="{45C97EBD-D06D-4FAB-A30D-5373CF736DC4}" type="parTrans" cxnId="{B393B564-9D52-49DC-9CB1-9C2A07D7018E}">
      <dgm:prSet/>
      <dgm:spPr/>
      <dgm:t>
        <a:bodyPr/>
        <a:lstStyle/>
        <a:p>
          <a:endParaRPr lang="en-US"/>
        </a:p>
      </dgm:t>
    </dgm:pt>
    <dgm:pt modelId="{91F2C223-F693-4147-BA2E-840B2BE1F7D5}" type="sibTrans" cxnId="{B393B564-9D52-49DC-9CB1-9C2A07D7018E}">
      <dgm:prSet/>
      <dgm:spPr/>
      <dgm:t>
        <a:bodyPr/>
        <a:lstStyle/>
        <a:p>
          <a:endParaRPr lang="en-US"/>
        </a:p>
      </dgm:t>
    </dgm:pt>
    <dgm:pt modelId="{BEEDB46C-88E3-450B-BBE3-647555210E31}" type="pres">
      <dgm:prSet presAssocID="{7F119AB0-3787-4823-923D-1678479C05CA}" presName="Name0" presStyleCnt="0">
        <dgm:presLayoutVars>
          <dgm:dir/>
          <dgm:animLvl val="lvl"/>
          <dgm:resizeHandles val="exact"/>
        </dgm:presLayoutVars>
      </dgm:prSet>
      <dgm:spPr/>
    </dgm:pt>
    <dgm:pt modelId="{035C7097-663C-449D-8507-A46809EBFB1F}" type="pres">
      <dgm:prSet presAssocID="{56358F0A-34E2-478D-AC51-8CC87392B02D}" presName="composite" presStyleCnt="0"/>
      <dgm:spPr/>
    </dgm:pt>
    <dgm:pt modelId="{F56DD041-E338-4E62-96E0-BDB657B44655}" type="pres">
      <dgm:prSet presAssocID="{56358F0A-34E2-478D-AC51-8CC87392B02D}" presName="parTx" presStyleLbl="alignNode1" presStyleIdx="0" presStyleCnt="2" custLinFactNeighborX="-1983" custLinFactNeighborY="-327">
        <dgm:presLayoutVars>
          <dgm:chMax val="0"/>
          <dgm:chPref val="0"/>
          <dgm:bulletEnabled val="1"/>
        </dgm:presLayoutVars>
      </dgm:prSet>
      <dgm:spPr/>
    </dgm:pt>
    <dgm:pt modelId="{B2EC8891-7DC5-452A-AE6D-36006DBD97A5}" type="pres">
      <dgm:prSet presAssocID="{56358F0A-34E2-478D-AC51-8CC87392B02D}" presName="desTx" presStyleLbl="alignAccFollowNode1" presStyleIdx="0" presStyleCnt="2">
        <dgm:presLayoutVars>
          <dgm:bulletEnabled val="1"/>
        </dgm:presLayoutVars>
      </dgm:prSet>
      <dgm:spPr/>
    </dgm:pt>
    <dgm:pt modelId="{01F190C9-491D-494A-B31C-E2B732D16109}" type="pres">
      <dgm:prSet presAssocID="{397BEB62-2BE5-494D-BC10-2ED496031FD5}" presName="space" presStyleCnt="0"/>
      <dgm:spPr/>
    </dgm:pt>
    <dgm:pt modelId="{BF61B90A-801F-4926-AEBC-62CDC74A299F}" type="pres">
      <dgm:prSet presAssocID="{F4B7EADF-AA4E-437A-A7F3-FA7BEBA9C8F4}" presName="composite" presStyleCnt="0"/>
      <dgm:spPr/>
    </dgm:pt>
    <dgm:pt modelId="{C30BD926-82BF-4FA4-BE08-0DE5116A714E}" type="pres">
      <dgm:prSet presAssocID="{F4B7EADF-AA4E-437A-A7F3-FA7BEBA9C8F4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092E516B-554D-4F66-84D7-81613FE6F06F}" type="pres">
      <dgm:prSet presAssocID="{F4B7EADF-AA4E-437A-A7F3-FA7BEBA9C8F4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70472722-B37E-438C-A7AB-32AB723F3D7A}" type="presOf" srcId="{F4B7EADF-AA4E-437A-A7F3-FA7BEBA9C8F4}" destId="{C30BD926-82BF-4FA4-BE08-0DE5116A714E}" srcOrd="0" destOrd="0" presId="urn:microsoft.com/office/officeart/2005/8/layout/hList1"/>
    <dgm:cxn modelId="{4649AE23-663B-4CBB-AB95-15342081B457}" type="presOf" srcId="{56358F0A-34E2-478D-AC51-8CC87392B02D}" destId="{F56DD041-E338-4E62-96E0-BDB657B44655}" srcOrd="0" destOrd="0" presId="urn:microsoft.com/office/officeart/2005/8/layout/hList1"/>
    <dgm:cxn modelId="{B2530128-D11B-4A0B-AA89-3A6BEC4B1C45}" type="presOf" srcId="{4EBDBF3F-A7D1-48D9-9581-8ECB18E653D6}" destId="{092E516B-554D-4F66-84D7-81613FE6F06F}" srcOrd="0" destOrd="3" presId="urn:microsoft.com/office/officeart/2005/8/layout/hList1"/>
    <dgm:cxn modelId="{A8F5C32C-D63E-4A15-B9AD-22B6A87A1347}" srcId="{56358F0A-34E2-478D-AC51-8CC87392B02D}" destId="{97F3ED94-9677-4DF0-98E8-567A9136D750}" srcOrd="3" destOrd="0" parTransId="{734FEF62-932F-4375-844E-19EB5A3B26F1}" sibTransId="{65FC35C5-FEC7-4B7D-B5BF-C2B7226C6006}"/>
    <dgm:cxn modelId="{D70DFF40-3263-4834-B401-3A5ABD104E8F}" type="presOf" srcId="{6F8B6A36-6FFE-4C13-8F12-84CA411CB570}" destId="{B2EC8891-7DC5-452A-AE6D-36006DBD97A5}" srcOrd="0" destOrd="1" presId="urn:microsoft.com/office/officeart/2005/8/layout/hList1"/>
    <dgm:cxn modelId="{4B7F2F61-59CA-4B0D-B2B2-CE24FC20F12D}" srcId="{F4B7EADF-AA4E-437A-A7F3-FA7BEBA9C8F4}" destId="{783E9762-52A5-40DD-9323-BFC2E18E57F4}" srcOrd="0" destOrd="0" parTransId="{50157264-92ED-4DFB-B808-A101C1677099}" sibTransId="{BA4AC866-67E2-4C31-9C29-20BADDD2E750}"/>
    <dgm:cxn modelId="{2A8B5663-38AE-4F51-B807-71A3A7907A20}" srcId="{56358F0A-34E2-478D-AC51-8CC87392B02D}" destId="{586006EA-A95F-41E9-BD16-6576B2AE2220}" srcOrd="2" destOrd="0" parTransId="{AA9DCA55-22D7-40B0-8907-F6D2AC2060AB}" sibTransId="{F4B75B0C-7CFE-4E7C-9DEF-661D0BE57DAE}"/>
    <dgm:cxn modelId="{B393B564-9D52-49DC-9CB1-9C2A07D7018E}" srcId="{F4B7EADF-AA4E-437A-A7F3-FA7BEBA9C8F4}" destId="{D4974301-55A7-46D8-B385-6DDF93302383}" srcOrd="4" destOrd="0" parTransId="{45C97EBD-D06D-4FAB-A30D-5373CF736DC4}" sibTransId="{91F2C223-F693-4147-BA2E-840B2BE1F7D5}"/>
    <dgm:cxn modelId="{1B48094E-A1BF-4B94-A70E-CE85E026EEA5}" srcId="{7F119AB0-3787-4823-923D-1678479C05CA}" destId="{56358F0A-34E2-478D-AC51-8CC87392B02D}" srcOrd="0" destOrd="0" parTransId="{2CD4AFA0-20AB-4E8D-BCAC-551FEDA3CB35}" sibTransId="{397BEB62-2BE5-494D-BC10-2ED496031FD5}"/>
    <dgm:cxn modelId="{66542852-204B-4E01-8EF0-1E865C4F99FC}" type="presOf" srcId="{586006EA-A95F-41E9-BD16-6576B2AE2220}" destId="{B2EC8891-7DC5-452A-AE6D-36006DBD97A5}" srcOrd="0" destOrd="2" presId="urn:microsoft.com/office/officeart/2005/8/layout/hList1"/>
    <dgm:cxn modelId="{5DC7FA73-2822-4D02-91DA-0BF21DB2E671}" srcId="{F4B7EADF-AA4E-437A-A7F3-FA7BEBA9C8F4}" destId="{4EBDBF3F-A7D1-48D9-9581-8ECB18E653D6}" srcOrd="3" destOrd="0" parTransId="{810EDEC6-083B-431A-914B-86D84F72D946}" sibTransId="{6FC43D5D-06C1-4016-8CC4-A3740355E09D}"/>
    <dgm:cxn modelId="{3084365A-42D1-41DF-BED1-120FDFA65E26}" type="presOf" srcId="{783E9762-52A5-40DD-9323-BFC2E18E57F4}" destId="{092E516B-554D-4F66-84D7-81613FE6F06F}" srcOrd="0" destOrd="0" presId="urn:microsoft.com/office/officeart/2005/8/layout/hList1"/>
    <dgm:cxn modelId="{BAA2387D-EC41-4298-818A-9E88273CE288}" srcId="{F4B7EADF-AA4E-437A-A7F3-FA7BEBA9C8F4}" destId="{4C9D243D-68E7-4B10-83D2-6A2A63DEF359}" srcOrd="1" destOrd="0" parTransId="{15B874AE-063E-4D0D-9DE5-6A4DAD777004}" sibTransId="{BE84D57B-C10B-446D-B9AC-B82AA5AF3B04}"/>
    <dgm:cxn modelId="{43C7CC80-6A02-405D-80BE-9DC5A5CBCC44}" type="presOf" srcId="{97F3ED94-9677-4DF0-98E8-567A9136D750}" destId="{B2EC8891-7DC5-452A-AE6D-36006DBD97A5}" srcOrd="0" destOrd="3" presId="urn:microsoft.com/office/officeart/2005/8/layout/hList1"/>
    <dgm:cxn modelId="{33313A85-A283-4A25-B90F-9E42B14756B2}" type="presOf" srcId="{7F119AB0-3787-4823-923D-1678479C05CA}" destId="{BEEDB46C-88E3-450B-BBE3-647555210E31}" srcOrd="0" destOrd="0" presId="urn:microsoft.com/office/officeart/2005/8/layout/hList1"/>
    <dgm:cxn modelId="{3D365D89-A43E-43E5-98AC-3F65D14B505C}" srcId="{56358F0A-34E2-478D-AC51-8CC87392B02D}" destId="{6F8B6A36-6FFE-4C13-8F12-84CA411CB570}" srcOrd="1" destOrd="0" parTransId="{5C6BE652-B46E-44F7-B968-DBA2939D38C7}" sibTransId="{4E11A065-05F6-4B8E-944A-E94658EAE7C9}"/>
    <dgm:cxn modelId="{ED31F18A-69A9-4BAF-964D-E8ACEC6718FD}" type="presOf" srcId="{D4974301-55A7-46D8-B385-6DDF93302383}" destId="{092E516B-554D-4F66-84D7-81613FE6F06F}" srcOrd="0" destOrd="4" presId="urn:microsoft.com/office/officeart/2005/8/layout/hList1"/>
    <dgm:cxn modelId="{83F29F9C-7057-4EE2-8979-B9C82C4D4482}" type="presOf" srcId="{8C78A56A-EF36-42E5-968A-B18875BC2B59}" destId="{092E516B-554D-4F66-84D7-81613FE6F06F}" srcOrd="0" destOrd="2" presId="urn:microsoft.com/office/officeart/2005/8/layout/hList1"/>
    <dgm:cxn modelId="{E5BD019F-BE93-47DD-A7DC-B116F268E632}" type="presOf" srcId="{924895A6-D78A-48E1-A066-7012EC3A7BE0}" destId="{B2EC8891-7DC5-452A-AE6D-36006DBD97A5}" srcOrd="0" destOrd="0" presId="urn:microsoft.com/office/officeart/2005/8/layout/hList1"/>
    <dgm:cxn modelId="{54E4B4A6-E4DB-4B87-A51A-0DDC732F26A5}" srcId="{7F119AB0-3787-4823-923D-1678479C05CA}" destId="{F4B7EADF-AA4E-437A-A7F3-FA7BEBA9C8F4}" srcOrd="1" destOrd="0" parTransId="{1588749A-8C9C-45F9-8DC1-D43C3D9EE93B}" sibTransId="{8246FF4F-E8F5-4632-8959-534719872543}"/>
    <dgm:cxn modelId="{DA8D7CBA-50E4-450E-BFA7-16DD263A8F38}" srcId="{F4B7EADF-AA4E-437A-A7F3-FA7BEBA9C8F4}" destId="{8C78A56A-EF36-42E5-968A-B18875BC2B59}" srcOrd="2" destOrd="0" parTransId="{8696C005-D1BC-4DDF-A9DF-41FFB305494F}" sibTransId="{59918E1F-2D5C-4A8F-BF70-DA7F85447D93}"/>
    <dgm:cxn modelId="{D7CA90D3-3A90-4C4E-B0A2-BE784A6150C0}" type="presOf" srcId="{4C9D243D-68E7-4B10-83D2-6A2A63DEF359}" destId="{092E516B-554D-4F66-84D7-81613FE6F06F}" srcOrd="0" destOrd="1" presId="urn:microsoft.com/office/officeart/2005/8/layout/hList1"/>
    <dgm:cxn modelId="{AD67FCE2-3B91-4A93-BC98-DFB0DB6BEBAB}" srcId="{56358F0A-34E2-478D-AC51-8CC87392B02D}" destId="{924895A6-D78A-48E1-A066-7012EC3A7BE0}" srcOrd="0" destOrd="0" parTransId="{F3D4D74A-E811-4B69-8F6B-F688742F0646}" sibTransId="{054B4824-D227-4065-8C23-77FCFAEB604A}"/>
    <dgm:cxn modelId="{0054A66C-F829-419D-B2E1-0E54CB0FE20A}" type="presParOf" srcId="{BEEDB46C-88E3-450B-BBE3-647555210E31}" destId="{035C7097-663C-449D-8507-A46809EBFB1F}" srcOrd="0" destOrd="0" presId="urn:microsoft.com/office/officeart/2005/8/layout/hList1"/>
    <dgm:cxn modelId="{6CED5564-8C3C-4886-A9BD-076A91740F33}" type="presParOf" srcId="{035C7097-663C-449D-8507-A46809EBFB1F}" destId="{F56DD041-E338-4E62-96E0-BDB657B44655}" srcOrd="0" destOrd="0" presId="urn:microsoft.com/office/officeart/2005/8/layout/hList1"/>
    <dgm:cxn modelId="{971058E8-BBF0-4EA6-A422-323A3C606844}" type="presParOf" srcId="{035C7097-663C-449D-8507-A46809EBFB1F}" destId="{B2EC8891-7DC5-452A-AE6D-36006DBD97A5}" srcOrd="1" destOrd="0" presId="urn:microsoft.com/office/officeart/2005/8/layout/hList1"/>
    <dgm:cxn modelId="{CDF0C9F4-F91E-4B45-8AB5-A5A5832EF65F}" type="presParOf" srcId="{BEEDB46C-88E3-450B-BBE3-647555210E31}" destId="{01F190C9-491D-494A-B31C-E2B732D16109}" srcOrd="1" destOrd="0" presId="urn:microsoft.com/office/officeart/2005/8/layout/hList1"/>
    <dgm:cxn modelId="{DC9E411B-8ED2-492A-A233-E0DDABD5A5F0}" type="presParOf" srcId="{BEEDB46C-88E3-450B-BBE3-647555210E31}" destId="{BF61B90A-801F-4926-AEBC-62CDC74A299F}" srcOrd="2" destOrd="0" presId="urn:microsoft.com/office/officeart/2005/8/layout/hList1"/>
    <dgm:cxn modelId="{3F7042F7-731D-4862-BE78-094104082A2B}" type="presParOf" srcId="{BF61B90A-801F-4926-AEBC-62CDC74A299F}" destId="{C30BD926-82BF-4FA4-BE08-0DE5116A714E}" srcOrd="0" destOrd="0" presId="urn:microsoft.com/office/officeart/2005/8/layout/hList1"/>
    <dgm:cxn modelId="{1F21CD98-5BF2-40B8-85C7-D64503123065}" type="presParOf" srcId="{BF61B90A-801F-4926-AEBC-62CDC74A299F}" destId="{092E516B-554D-4F66-84D7-81613FE6F06F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5049C00-2A65-4828-85F9-8F5112E7BE8A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DC97646-94CF-4E61-9773-9DA64F4F8298}">
      <dgm:prSet/>
      <dgm:spPr>
        <a:solidFill>
          <a:srgbClr val="791230"/>
        </a:solidFill>
        <a:ln>
          <a:noFill/>
        </a:ln>
      </dgm:spPr>
      <dgm:t>
        <a:bodyPr/>
        <a:lstStyle/>
        <a:p>
          <a:pPr rtl="0"/>
          <a:r>
            <a:rPr lang="hu-HU" dirty="0">
              <a:solidFill>
                <a:srgbClr val="FFEFBC"/>
              </a:solidFill>
              <a:latin typeface="Trade Gothic LT Pro" pitchFamily="34" charset="0"/>
            </a:rPr>
            <a:t>Feltérképezés</a:t>
          </a:r>
          <a:endParaRPr lang="en-US" dirty="0">
            <a:solidFill>
              <a:srgbClr val="FFEFBC"/>
            </a:solidFill>
            <a:latin typeface="Trade Gothic LT Pro" pitchFamily="34" charset="0"/>
          </a:endParaRPr>
        </a:p>
      </dgm:t>
    </dgm:pt>
    <dgm:pt modelId="{D62B5C5F-D29C-42B5-A30F-B95E2C3BE23F}" type="parTrans" cxnId="{6E042620-6A9F-4305-910B-5AF10F51413D}">
      <dgm:prSet/>
      <dgm:spPr/>
      <dgm:t>
        <a:bodyPr/>
        <a:lstStyle/>
        <a:p>
          <a:endParaRPr lang="en-US"/>
        </a:p>
      </dgm:t>
    </dgm:pt>
    <dgm:pt modelId="{65A188E0-8BC3-4F69-B030-1FD596F69622}" type="sibTrans" cxnId="{6E042620-6A9F-4305-910B-5AF10F51413D}">
      <dgm:prSet/>
      <dgm:spPr/>
      <dgm:t>
        <a:bodyPr/>
        <a:lstStyle/>
        <a:p>
          <a:endParaRPr lang="en-US"/>
        </a:p>
      </dgm:t>
    </dgm:pt>
    <dgm:pt modelId="{C8D10399-88CC-46F0-8678-A58634C25DDB}">
      <dgm:prSet/>
      <dgm:spPr>
        <a:solidFill>
          <a:srgbClr val="791230"/>
        </a:solidFill>
        <a:ln>
          <a:noFill/>
        </a:ln>
      </dgm:spPr>
      <dgm:t>
        <a:bodyPr/>
        <a:lstStyle/>
        <a:p>
          <a:pPr rtl="0"/>
          <a:r>
            <a:rPr lang="hu-HU" dirty="0">
              <a:solidFill>
                <a:srgbClr val="FFEFBC"/>
              </a:solidFill>
              <a:latin typeface="Trade Gothic LT Pro" pitchFamily="34" charset="0"/>
            </a:rPr>
            <a:t>Alapelveknek való megfelelés vizsgálata</a:t>
          </a:r>
          <a:endParaRPr lang="en-US" dirty="0">
            <a:solidFill>
              <a:srgbClr val="FFEFBC"/>
            </a:solidFill>
            <a:latin typeface="Trade Gothic LT Pro" pitchFamily="34" charset="0"/>
          </a:endParaRPr>
        </a:p>
      </dgm:t>
    </dgm:pt>
    <dgm:pt modelId="{5DC16449-D688-4C3F-ADBB-7327D053B828}" type="parTrans" cxnId="{66FA75E4-5316-4083-83D3-46F2F697F8C1}">
      <dgm:prSet/>
      <dgm:spPr/>
      <dgm:t>
        <a:bodyPr/>
        <a:lstStyle/>
        <a:p>
          <a:endParaRPr lang="en-US"/>
        </a:p>
      </dgm:t>
    </dgm:pt>
    <dgm:pt modelId="{7AA15A0C-0EEE-4DCB-8484-24AA22C32D1C}" type="sibTrans" cxnId="{66FA75E4-5316-4083-83D3-46F2F697F8C1}">
      <dgm:prSet/>
      <dgm:spPr/>
      <dgm:t>
        <a:bodyPr/>
        <a:lstStyle/>
        <a:p>
          <a:endParaRPr lang="en-US"/>
        </a:p>
      </dgm:t>
    </dgm:pt>
    <dgm:pt modelId="{40D3CEDE-A527-4290-A126-7A506AC52970}">
      <dgm:prSet/>
      <dgm:spPr>
        <a:solidFill>
          <a:srgbClr val="791230"/>
        </a:solidFill>
        <a:ln>
          <a:noFill/>
        </a:ln>
      </dgm:spPr>
      <dgm:t>
        <a:bodyPr/>
        <a:lstStyle/>
        <a:p>
          <a:pPr rtl="0"/>
          <a:r>
            <a:rPr lang="hu-HU" dirty="0">
              <a:solidFill>
                <a:srgbClr val="FFEFBC"/>
              </a:solidFill>
              <a:latin typeface="Trade Gothic LT Pro" pitchFamily="34" charset="0"/>
            </a:rPr>
            <a:t>Adatkezelésben részt vevő eszközök és IT folyamatok vizsgálata</a:t>
          </a:r>
          <a:endParaRPr lang="en-US" dirty="0">
            <a:solidFill>
              <a:srgbClr val="FFEFBC"/>
            </a:solidFill>
            <a:latin typeface="Trade Gothic LT Pro" pitchFamily="34" charset="0"/>
          </a:endParaRPr>
        </a:p>
      </dgm:t>
    </dgm:pt>
    <dgm:pt modelId="{530746BD-693B-4E4D-9431-4F17F33D45C4}" type="parTrans" cxnId="{27090262-60C8-47F5-9324-4C0408D49945}">
      <dgm:prSet/>
      <dgm:spPr/>
      <dgm:t>
        <a:bodyPr/>
        <a:lstStyle/>
        <a:p>
          <a:endParaRPr lang="en-US"/>
        </a:p>
      </dgm:t>
    </dgm:pt>
    <dgm:pt modelId="{7E0B276A-7CA4-4F7A-B588-1E2AC1150B20}" type="sibTrans" cxnId="{27090262-60C8-47F5-9324-4C0408D49945}">
      <dgm:prSet/>
      <dgm:spPr/>
      <dgm:t>
        <a:bodyPr/>
        <a:lstStyle/>
        <a:p>
          <a:endParaRPr lang="en-US"/>
        </a:p>
      </dgm:t>
    </dgm:pt>
    <dgm:pt modelId="{B7CD4DED-8336-487B-8CF8-389A5568967F}">
      <dgm:prSet/>
      <dgm:spPr>
        <a:solidFill>
          <a:srgbClr val="791230"/>
        </a:solidFill>
        <a:ln>
          <a:noFill/>
        </a:ln>
      </dgm:spPr>
      <dgm:t>
        <a:bodyPr/>
        <a:lstStyle/>
        <a:p>
          <a:pPr rtl="0"/>
          <a:r>
            <a:rPr lang="hu-HU" dirty="0">
              <a:solidFill>
                <a:srgbClr val="FFEFBC"/>
              </a:solidFill>
              <a:latin typeface="Trade Gothic LT Pro" pitchFamily="34" charset="0"/>
            </a:rPr>
            <a:t>Megállapítások és cselekvési terv</a:t>
          </a:r>
          <a:endParaRPr lang="en-US" dirty="0">
            <a:solidFill>
              <a:srgbClr val="FFEFBC"/>
            </a:solidFill>
            <a:latin typeface="Trade Gothic LT Pro" pitchFamily="34" charset="0"/>
          </a:endParaRPr>
        </a:p>
      </dgm:t>
    </dgm:pt>
    <dgm:pt modelId="{A8F55B65-166A-4C19-9ACF-00786918E6EC}" type="parTrans" cxnId="{3B642EF4-1331-4FFF-90BD-1D96BA1698BA}">
      <dgm:prSet/>
      <dgm:spPr/>
      <dgm:t>
        <a:bodyPr/>
        <a:lstStyle/>
        <a:p>
          <a:endParaRPr lang="en-US"/>
        </a:p>
      </dgm:t>
    </dgm:pt>
    <dgm:pt modelId="{3E78EF12-F2AE-486D-828E-CA341AECB88E}" type="sibTrans" cxnId="{3B642EF4-1331-4FFF-90BD-1D96BA1698BA}">
      <dgm:prSet/>
      <dgm:spPr/>
      <dgm:t>
        <a:bodyPr/>
        <a:lstStyle/>
        <a:p>
          <a:endParaRPr lang="en-US"/>
        </a:p>
      </dgm:t>
    </dgm:pt>
    <dgm:pt modelId="{F86850D5-3756-454F-920A-793BF026F4DA}" type="pres">
      <dgm:prSet presAssocID="{25049C00-2A65-4828-85F9-8F5112E7BE8A}" presName="CompostProcess" presStyleCnt="0">
        <dgm:presLayoutVars>
          <dgm:dir/>
          <dgm:resizeHandles val="exact"/>
        </dgm:presLayoutVars>
      </dgm:prSet>
      <dgm:spPr/>
    </dgm:pt>
    <dgm:pt modelId="{DC8B15FE-CA58-4BAE-85B4-A53BF386D818}" type="pres">
      <dgm:prSet presAssocID="{25049C00-2A65-4828-85F9-8F5112E7BE8A}" presName="arrow" presStyleLbl="bgShp" presStyleIdx="0" presStyleCnt="1"/>
      <dgm:spPr>
        <a:solidFill>
          <a:schemeClr val="accent2">
            <a:lumMod val="40000"/>
            <a:lumOff val="60000"/>
          </a:schemeClr>
        </a:solidFill>
      </dgm:spPr>
    </dgm:pt>
    <dgm:pt modelId="{9102B1BA-8453-45ED-90F5-AD2E70E2B34F}" type="pres">
      <dgm:prSet presAssocID="{25049C00-2A65-4828-85F9-8F5112E7BE8A}" presName="linearProcess" presStyleCnt="0"/>
      <dgm:spPr/>
    </dgm:pt>
    <dgm:pt modelId="{DD047C22-6542-4EA0-8B9A-7985765E338B}" type="pres">
      <dgm:prSet presAssocID="{9DC97646-94CF-4E61-9773-9DA64F4F8298}" presName="textNode" presStyleLbl="node1" presStyleIdx="0" presStyleCnt="4">
        <dgm:presLayoutVars>
          <dgm:bulletEnabled val="1"/>
        </dgm:presLayoutVars>
      </dgm:prSet>
      <dgm:spPr/>
    </dgm:pt>
    <dgm:pt modelId="{7CC47EFB-3979-475B-8601-CE2BC20C719A}" type="pres">
      <dgm:prSet presAssocID="{65A188E0-8BC3-4F69-B030-1FD596F69622}" presName="sibTrans" presStyleCnt="0"/>
      <dgm:spPr/>
    </dgm:pt>
    <dgm:pt modelId="{693B951E-D84E-4A4F-AB89-A3C6883FF389}" type="pres">
      <dgm:prSet presAssocID="{C8D10399-88CC-46F0-8678-A58634C25DDB}" presName="textNode" presStyleLbl="node1" presStyleIdx="1" presStyleCnt="4">
        <dgm:presLayoutVars>
          <dgm:bulletEnabled val="1"/>
        </dgm:presLayoutVars>
      </dgm:prSet>
      <dgm:spPr/>
    </dgm:pt>
    <dgm:pt modelId="{EA85A5C1-03F7-4A5A-8983-3C514EE73EB9}" type="pres">
      <dgm:prSet presAssocID="{7AA15A0C-0EEE-4DCB-8484-24AA22C32D1C}" presName="sibTrans" presStyleCnt="0"/>
      <dgm:spPr/>
    </dgm:pt>
    <dgm:pt modelId="{AC0350A2-A69D-4325-A685-A20170B4FF24}" type="pres">
      <dgm:prSet presAssocID="{40D3CEDE-A527-4290-A126-7A506AC52970}" presName="textNode" presStyleLbl="node1" presStyleIdx="2" presStyleCnt="4">
        <dgm:presLayoutVars>
          <dgm:bulletEnabled val="1"/>
        </dgm:presLayoutVars>
      </dgm:prSet>
      <dgm:spPr/>
    </dgm:pt>
    <dgm:pt modelId="{3BE29075-9AE3-41DE-A887-CB7CDCDF4EA4}" type="pres">
      <dgm:prSet presAssocID="{7E0B276A-7CA4-4F7A-B588-1E2AC1150B20}" presName="sibTrans" presStyleCnt="0"/>
      <dgm:spPr/>
    </dgm:pt>
    <dgm:pt modelId="{4D19629C-0989-4047-A60D-6666F055D5C3}" type="pres">
      <dgm:prSet presAssocID="{B7CD4DED-8336-487B-8CF8-389A5568967F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6E042620-6A9F-4305-910B-5AF10F51413D}" srcId="{25049C00-2A65-4828-85F9-8F5112E7BE8A}" destId="{9DC97646-94CF-4E61-9773-9DA64F4F8298}" srcOrd="0" destOrd="0" parTransId="{D62B5C5F-D29C-42B5-A30F-B95E2C3BE23F}" sibTransId="{65A188E0-8BC3-4F69-B030-1FD596F69622}"/>
    <dgm:cxn modelId="{05F69727-4314-4171-A03B-301A76DDF363}" type="presOf" srcId="{9DC97646-94CF-4E61-9773-9DA64F4F8298}" destId="{DD047C22-6542-4EA0-8B9A-7985765E338B}" srcOrd="0" destOrd="0" presId="urn:microsoft.com/office/officeart/2005/8/layout/hProcess9"/>
    <dgm:cxn modelId="{27090262-60C8-47F5-9324-4C0408D49945}" srcId="{25049C00-2A65-4828-85F9-8F5112E7BE8A}" destId="{40D3CEDE-A527-4290-A126-7A506AC52970}" srcOrd="2" destOrd="0" parTransId="{530746BD-693B-4E4D-9431-4F17F33D45C4}" sibTransId="{7E0B276A-7CA4-4F7A-B588-1E2AC1150B20}"/>
    <dgm:cxn modelId="{03CF3156-71A0-4428-B9F7-3AA899F304E6}" type="presOf" srcId="{40D3CEDE-A527-4290-A126-7A506AC52970}" destId="{AC0350A2-A69D-4325-A685-A20170B4FF24}" srcOrd="0" destOrd="0" presId="urn:microsoft.com/office/officeart/2005/8/layout/hProcess9"/>
    <dgm:cxn modelId="{D8D9C2B5-FA71-4FBF-8E29-B1C5FF3AA40A}" type="presOf" srcId="{B7CD4DED-8336-487B-8CF8-389A5568967F}" destId="{4D19629C-0989-4047-A60D-6666F055D5C3}" srcOrd="0" destOrd="0" presId="urn:microsoft.com/office/officeart/2005/8/layout/hProcess9"/>
    <dgm:cxn modelId="{A9EFE6DB-E827-4777-A07A-2901C1EBF67B}" type="presOf" srcId="{C8D10399-88CC-46F0-8678-A58634C25DDB}" destId="{693B951E-D84E-4A4F-AB89-A3C6883FF389}" srcOrd="0" destOrd="0" presId="urn:microsoft.com/office/officeart/2005/8/layout/hProcess9"/>
    <dgm:cxn modelId="{6074DCDD-DE97-4D83-8557-C900AB5A3125}" type="presOf" srcId="{25049C00-2A65-4828-85F9-8F5112E7BE8A}" destId="{F86850D5-3756-454F-920A-793BF026F4DA}" srcOrd="0" destOrd="0" presId="urn:microsoft.com/office/officeart/2005/8/layout/hProcess9"/>
    <dgm:cxn modelId="{66FA75E4-5316-4083-83D3-46F2F697F8C1}" srcId="{25049C00-2A65-4828-85F9-8F5112E7BE8A}" destId="{C8D10399-88CC-46F0-8678-A58634C25DDB}" srcOrd="1" destOrd="0" parTransId="{5DC16449-D688-4C3F-ADBB-7327D053B828}" sibTransId="{7AA15A0C-0EEE-4DCB-8484-24AA22C32D1C}"/>
    <dgm:cxn modelId="{3B642EF4-1331-4FFF-90BD-1D96BA1698BA}" srcId="{25049C00-2A65-4828-85F9-8F5112E7BE8A}" destId="{B7CD4DED-8336-487B-8CF8-389A5568967F}" srcOrd="3" destOrd="0" parTransId="{A8F55B65-166A-4C19-9ACF-00786918E6EC}" sibTransId="{3E78EF12-F2AE-486D-828E-CA341AECB88E}"/>
    <dgm:cxn modelId="{EEFC243F-F9D4-4C67-83A2-130F975AEF12}" type="presParOf" srcId="{F86850D5-3756-454F-920A-793BF026F4DA}" destId="{DC8B15FE-CA58-4BAE-85B4-A53BF386D818}" srcOrd="0" destOrd="0" presId="urn:microsoft.com/office/officeart/2005/8/layout/hProcess9"/>
    <dgm:cxn modelId="{704E4100-8EE1-4C2B-98E4-9CD6821E3B5E}" type="presParOf" srcId="{F86850D5-3756-454F-920A-793BF026F4DA}" destId="{9102B1BA-8453-45ED-90F5-AD2E70E2B34F}" srcOrd="1" destOrd="0" presId="urn:microsoft.com/office/officeart/2005/8/layout/hProcess9"/>
    <dgm:cxn modelId="{D48127D7-727A-489D-AC25-B8167340167A}" type="presParOf" srcId="{9102B1BA-8453-45ED-90F5-AD2E70E2B34F}" destId="{DD047C22-6542-4EA0-8B9A-7985765E338B}" srcOrd="0" destOrd="0" presId="urn:microsoft.com/office/officeart/2005/8/layout/hProcess9"/>
    <dgm:cxn modelId="{BADA246F-D8B5-4A4A-915A-C63102F27EA9}" type="presParOf" srcId="{9102B1BA-8453-45ED-90F5-AD2E70E2B34F}" destId="{7CC47EFB-3979-475B-8601-CE2BC20C719A}" srcOrd="1" destOrd="0" presId="urn:microsoft.com/office/officeart/2005/8/layout/hProcess9"/>
    <dgm:cxn modelId="{FCCB10E3-B456-4088-996D-53B74F000C34}" type="presParOf" srcId="{9102B1BA-8453-45ED-90F5-AD2E70E2B34F}" destId="{693B951E-D84E-4A4F-AB89-A3C6883FF389}" srcOrd="2" destOrd="0" presId="urn:microsoft.com/office/officeart/2005/8/layout/hProcess9"/>
    <dgm:cxn modelId="{E1412AC9-CF88-4C83-821E-AA18D407FCA0}" type="presParOf" srcId="{9102B1BA-8453-45ED-90F5-AD2E70E2B34F}" destId="{EA85A5C1-03F7-4A5A-8983-3C514EE73EB9}" srcOrd="3" destOrd="0" presId="urn:microsoft.com/office/officeart/2005/8/layout/hProcess9"/>
    <dgm:cxn modelId="{FBAAFD13-2EEE-4EF1-B056-52E8B589A86C}" type="presParOf" srcId="{9102B1BA-8453-45ED-90F5-AD2E70E2B34F}" destId="{AC0350A2-A69D-4325-A685-A20170B4FF24}" srcOrd="4" destOrd="0" presId="urn:microsoft.com/office/officeart/2005/8/layout/hProcess9"/>
    <dgm:cxn modelId="{B81E3767-50B8-4C90-9935-413C4FE1FA6D}" type="presParOf" srcId="{9102B1BA-8453-45ED-90F5-AD2E70E2B34F}" destId="{3BE29075-9AE3-41DE-A887-CB7CDCDF4EA4}" srcOrd="5" destOrd="0" presId="urn:microsoft.com/office/officeart/2005/8/layout/hProcess9"/>
    <dgm:cxn modelId="{6533E090-10BB-4E8D-ADED-E77112797CD6}" type="presParOf" srcId="{9102B1BA-8453-45ED-90F5-AD2E70E2B34F}" destId="{4D19629C-0989-4047-A60D-6666F055D5C3}" srcOrd="6" destOrd="0" presId="urn:microsoft.com/office/officeart/2005/8/layout/hProcess9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E0AE931-BA9A-498A-AFEA-84612333EAE1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E4AE374-3A65-439F-B34C-EF934FBAAD37}">
      <dgm:prSet phldrT="[Text]"/>
      <dgm:spPr>
        <a:solidFill>
          <a:srgbClr val="791230"/>
        </a:solidFill>
        <a:ln>
          <a:noFill/>
        </a:ln>
      </dgm:spPr>
      <dgm:t>
        <a:bodyPr/>
        <a:lstStyle/>
        <a:p>
          <a:r>
            <a:rPr lang="hu-HU" dirty="0">
              <a:solidFill>
                <a:srgbClr val="FFEFBC"/>
              </a:solidFill>
              <a:latin typeface="Trade Gothic LT Pro" pitchFamily="34" charset="0"/>
            </a:rPr>
            <a:t>GDPR konform működés</a:t>
          </a:r>
          <a:endParaRPr lang="en-US" dirty="0">
            <a:solidFill>
              <a:srgbClr val="FFEFBC"/>
            </a:solidFill>
            <a:latin typeface="Trade Gothic LT Pro" pitchFamily="34" charset="0"/>
          </a:endParaRPr>
        </a:p>
      </dgm:t>
    </dgm:pt>
    <dgm:pt modelId="{91FC6767-FE00-4058-ADA0-04484178F2BC}" type="parTrans" cxnId="{4D0D4104-7B0E-46DA-8431-839E4442CB35}">
      <dgm:prSet/>
      <dgm:spPr/>
      <dgm:t>
        <a:bodyPr/>
        <a:lstStyle/>
        <a:p>
          <a:endParaRPr lang="en-US"/>
        </a:p>
      </dgm:t>
    </dgm:pt>
    <dgm:pt modelId="{FC30C0D3-2134-4E89-B1B1-D480C1158D3E}" type="sibTrans" cxnId="{4D0D4104-7B0E-46DA-8431-839E4442CB35}">
      <dgm:prSet/>
      <dgm:spPr/>
      <dgm:t>
        <a:bodyPr/>
        <a:lstStyle/>
        <a:p>
          <a:endParaRPr lang="en-US"/>
        </a:p>
      </dgm:t>
    </dgm:pt>
    <dgm:pt modelId="{60F772D7-44CD-4E67-9D87-7E6288317788}">
      <dgm:prSet phldrT="[Text]" custT="1"/>
      <dgm:spPr>
        <a:solidFill>
          <a:srgbClr val="791230"/>
        </a:solidFill>
        <a:ln>
          <a:noFill/>
        </a:ln>
      </dgm:spPr>
      <dgm:t>
        <a:bodyPr/>
        <a:lstStyle/>
        <a:p>
          <a:r>
            <a:rPr lang="hu-HU" sz="2000" dirty="0">
              <a:solidFill>
                <a:srgbClr val="FFEFBC"/>
              </a:solidFill>
              <a:latin typeface="Trade Gothic LT Pro" pitchFamily="34" charset="0"/>
            </a:rPr>
            <a:t>Szakértelem</a:t>
          </a:r>
          <a:endParaRPr lang="en-US" sz="2000" dirty="0">
            <a:solidFill>
              <a:srgbClr val="FFEFBC"/>
            </a:solidFill>
            <a:latin typeface="Trade Gothic LT Pro" pitchFamily="34" charset="0"/>
          </a:endParaRPr>
        </a:p>
      </dgm:t>
    </dgm:pt>
    <dgm:pt modelId="{283EF8E5-419D-4B02-8E89-B4DB25ECA024}" type="parTrans" cxnId="{3F57B5A7-022A-4CED-9B99-97FE1BE8EC7F}">
      <dgm:prSet/>
      <dgm:spPr>
        <a:ln>
          <a:solidFill>
            <a:srgbClr val="FFEFBC"/>
          </a:solidFill>
        </a:ln>
      </dgm:spPr>
      <dgm:t>
        <a:bodyPr/>
        <a:lstStyle/>
        <a:p>
          <a:endParaRPr lang="en-US"/>
        </a:p>
      </dgm:t>
    </dgm:pt>
    <dgm:pt modelId="{C44C45A2-6FFD-46E3-BE74-BB08EE1B8402}" type="sibTrans" cxnId="{3F57B5A7-022A-4CED-9B99-97FE1BE8EC7F}">
      <dgm:prSet/>
      <dgm:spPr/>
      <dgm:t>
        <a:bodyPr/>
        <a:lstStyle/>
        <a:p>
          <a:endParaRPr lang="en-US"/>
        </a:p>
      </dgm:t>
    </dgm:pt>
    <dgm:pt modelId="{D9CCDE32-DF11-4457-AF15-94F92F429730}">
      <dgm:prSet phldrT="[Text]" custT="1"/>
      <dgm:spPr>
        <a:solidFill>
          <a:srgbClr val="791230"/>
        </a:solidFill>
        <a:ln>
          <a:noFill/>
        </a:ln>
      </dgm:spPr>
      <dgm:t>
        <a:bodyPr/>
        <a:lstStyle/>
        <a:p>
          <a:r>
            <a:rPr lang="hu-HU" sz="2100" dirty="0">
              <a:solidFill>
                <a:srgbClr val="FFEFBC"/>
              </a:solidFill>
              <a:latin typeface="Trade Gothic LT Pro" pitchFamily="34" charset="0"/>
            </a:rPr>
            <a:t>Erőforrás</a:t>
          </a:r>
          <a:endParaRPr lang="en-US" sz="2100" dirty="0">
            <a:solidFill>
              <a:srgbClr val="FFEFBC"/>
            </a:solidFill>
            <a:latin typeface="Trade Gothic LT Pro" pitchFamily="34" charset="0"/>
          </a:endParaRPr>
        </a:p>
      </dgm:t>
    </dgm:pt>
    <dgm:pt modelId="{3E767B39-A51E-4372-8731-6AE81C29E7FF}" type="parTrans" cxnId="{33B40E15-32BA-4312-8298-7B600047F9A8}">
      <dgm:prSet/>
      <dgm:spPr>
        <a:ln>
          <a:solidFill>
            <a:srgbClr val="FFEFBC"/>
          </a:solidFill>
        </a:ln>
      </dgm:spPr>
      <dgm:t>
        <a:bodyPr/>
        <a:lstStyle/>
        <a:p>
          <a:endParaRPr lang="en-US"/>
        </a:p>
      </dgm:t>
    </dgm:pt>
    <dgm:pt modelId="{73518B2B-7DEC-4A08-92C5-E142A246FFB5}" type="sibTrans" cxnId="{33B40E15-32BA-4312-8298-7B600047F9A8}">
      <dgm:prSet/>
      <dgm:spPr/>
      <dgm:t>
        <a:bodyPr/>
        <a:lstStyle/>
        <a:p>
          <a:endParaRPr lang="en-US"/>
        </a:p>
      </dgm:t>
    </dgm:pt>
    <dgm:pt modelId="{E2490432-C79F-4189-B6F8-1EAA320F543E}">
      <dgm:prSet phldrT="[Text]"/>
      <dgm:spPr>
        <a:solidFill>
          <a:srgbClr val="791230"/>
        </a:solidFill>
        <a:ln>
          <a:noFill/>
        </a:ln>
      </dgm:spPr>
      <dgm:t>
        <a:bodyPr/>
        <a:lstStyle/>
        <a:p>
          <a:r>
            <a:rPr lang="hu-HU" dirty="0">
              <a:solidFill>
                <a:srgbClr val="FFEFBC"/>
              </a:solidFill>
              <a:latin typeface="Trade Gothic LT Pro" pitchFamily="34" charset="0"/>
            </a:rPr>
            <a:t>Hatékonyság</a:t>
          </a:r>
          <a:endParaRPr lang="en-US" dirty="0">
            <a:solidFill>
              <a:srgbClr val="FFEFBC"/>
            </a:solidFill>
            <a:latin typeface="Trade Gothic LT Pro" pitchFamily="34" charset="0"/>
          </a:endParaRPr>
        </a:p>
      </dgm:t>
    </dgm:pt>
    <dgm:pt modelId="{3BA3C496-4D11-4EAA-A296-9230786DDFE2}" type="parTrans" cxnId="{6DA55C40-5E32-414B-9E31-89F06BDFFD5B}">
      <dgm:prSet/>
      <dgm:spPr>
        <a:ln>
          <a:solidFill>
            <a:srgbClr val="FFEFBC"/>
          </a:solidFill>
        </a:ln>
      </dgm:spPr>
      <dgm:t>
        <a:bodyPr/>
        <a:lstStyle/>
        <a:p>
          <a:endParaRPr lang="en-US"/>
        </a:p>
      </dgm:t>
    </dgm:pt>
    <dgm:pt modelId="{EDDA7C8D-4BA5-4528-8767-462E3AAB6C46}" type="sibTrans" cxnId="{6DA55C40-5E32-414B-9E31-89F06BDFFD5B}">
      <dgm:prSet/>
      <dgm:spPr/>
      <dgm:t>
        <a:bodyPr/>
        <a:lstStyle/>
        <a:p>
          <a:endParaRPr lang="en-US"/>
        </a:p>
      </dgm:t>
    </dgm:pt>
    <dgm:pt modelId="{5FB97721-75BE-4FF8-B091-504990E4970C}" type="pres">
      <dgm:prSet presAssocID="{6E0AE931-BA9A-498A-AFEA-84612333EAE1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DB04B3AF-68D1-4A6E-ABF8-3CC5006A70FD}" type="pres">
      <dgm:prSet presAssocID="{3E4AE374-3A65-439F-B34C-EF934FBAAD37}" presName="singleCycle" presStyleCnt="0"/>
      <dgm:spPr/>
    </dgm:pt>
    <dgm:pt modelId="{FEBD6CAB-9FDF-4AA6-AB02-FAF310E78EF9}" type="pres">
      <dgm:prSet presAssocID="{3E4AE374-3A65-439F-B34C-EF934FBAAD37}" presName="singleCenter" presStyleLbl="node1" presStyleIdx="0" presStyleCnt="4" custScaleX="188594" custScaleY="185817" custLinFactNeighborX="0" custLinFactNeighborY="-32542">
        <dgm:presLayoutVars>
          <dgm:chMax val="7"/>
          <dgm:chPref val="7"/>
        </dgm:presLayoutVars>
      </dgm:prSet>
      <dgm:spPr/>
    </dgm:pt>
    <dgm:pt modelId="{B9DB25DB-815A-4DEC-9EEB-5899806A3099}" type="pres">
      <dgm:prSet presAssocID="{283EF8E5-419D-4B02-8E89-B4DB25ECA024}" presName="Name56" presStyleLbl="parChTrans1D2" presStyleIdx="0" presStyleCnt="3"/>
      <dgm:spPr/>
    </dgm:pt>
    <dgm:pt modelId="{AC5382F4-E5C0-4F14-A246-9ABE0B0B3499}" type="pres">
      <dgm:prSet presAssocID="{60F772D7-44CD-4E67-9D87-7E6288317788}" presName="text0" presStyleLbl="node1" presStyleIdx="1" presStyleCnt="4" custScaleX="223880" custScaleY="161637" custRadScaleRad="47995" custRadScaleInc="-299291">
        <dgm:presLayoutVars>
          <dgm:bulletEnabled val="1"/>
        </dgm:presLayoutVars>
      </dgm:prSet>
      <dgm:spPr/>
    </dgm:pt>
    <dgm:pt modelId="{F1D37E7B-8E1C-46D8-BE7A-28789B66EF23}" type="pres">
      <dgm:prSet presAssocID="{3E767B39-A51E-4372-8731-6AE81C29E7FF}" presName="Name56" presStyleLbl="parChTrans1D2" presStyleIdx="1" presStyleCnt="3"/>
      <dgm:spPr/>
    </dgm:pt>
    <dgm:pt modelId="{472B512D-9A60-4A6A-9798-545AF28EEAF5}" type="pres">
      <dgm:prSet presAssocID="{D9CCDE32-DF11-4457-AF15-94F92F429730}" presName="text0" presStyleLbl="node1" presStyleIdx="2" presStyleCnt="4" custScaleX="215207" custScaleY="159665" custRadScaleRad="168861" custRadScaleInc="-55310">
        <dgm:presLayoutVars>
          <dgm:bulletEnabled val="1"/>
        </dgm:presLayoutVars>
      </dgm:prSet>
      <dgm:spPr/>
    </dgm:pt>
    <dgm:pt modelId="{4B5C6ED8-4D22-4568-8D19-BA258C81A514}" type="pres">
      <dgm:prSet presAssocID="{3BA3C496-4D11-4EAA-A296-9230786DDFE2}" presName="Name56" presStyleLbl="parChTrans1D2" presStyleIdx="2" presStyleCnt="3"/>
      <dgm:spPr/>
    </dgm:pt>
    <dgm:pt modelId="{DBC25C2E-BA7B-4146-B08F-853F8DADB2EE}" type="pres">
      <dgm:prSet presAssocID="{E2490432-C79F-4189-B6F8-1EAA320F543E}" presName="text0" presStyleLbl="node1" presStyleIdx="3" presStyleCnt="4" custScaleX="218474" custScaleY="144702" custRadScaleRad="127925" custRadScaleInc="56410">
        <dgm:presLayoutVars>
          <dgm:bulletEnabled val="1"/>
        </dgm:presLayoutVars>
      </dgm:prSet>
      <dgm:spPr/>
    </dgm:pt>
  </dgm:ptLst>
  <dgm:cxnLst>
    <dgm:cxn modelId="{4D0D4104-7B0E-46DA-8431-839E4442CB35}" srcId="{6E0AE931-BA9A-498A-AFEA-84612333EAE1}" destId="{3E4AE374-3A65-439F-B34C-EF934FBAAD37}" srcOrd="0" destOrd="0" parTransId="{91FC6767-FE00-4058-ADA0-04484178F2BC}" sibTransId="{FC30C0D3-2134-4E89-B1B1-D480C1158D3E}"/>
    <dgm:cxn modelId="{33B40E15-32BA-4312-8298-7B600047F9A8}" srcId="{3E4AE374-3A65-439F-B34C-EF934FBAAD37}" destId="{D9CCDE32-DF11-4457-AF15-94F92F429730}" srcOrd="1" destOrd="0" parTransId="{3E767B39-A51E-4372-8731-6AE81C29E7FF}" sibTransId="{73518B2B-7DEC-4A08-92C5-E142A246FFB5}"/>
    <dgm:cxn modelId="{C9252021-0CA3-4963-94F7-E0072A99D103}" type="presOf" srcId="{E2490432-C79F-4189-B6F8-1EAA320F543E}" destId="{DBC25C2E-BA7B-4146-B08F-853F8DADB2EE}" srcOrd="0" destOrd="0" presId="urn:microsoft.com/office/officeart/2008/layout/RadialCluster"/>
    <dgm:cxn modelId="{0D010224-C800-44D7-9CFE-34EF4D85A189}" type="presOf" srcId="{3E767B39-A51E-4372-8731-6AE81C29E7FF}" destId="{F1D37E7B-8E1C-46D8-BE7A-28789B66EF23}" srcOrd="0" destOrd="0" presId="urn:microsoft.com/office/officeart/2008/layout/RadialCluster"/>
    <dgm:cxn modelId="{B46B5932-F19C-4DA1-91F5-F6D7B4974A29}" type="presOf" srcId="{60F772D7-44CD-4E67-9D87-7E6288317788}" destId="{AC5382F4-E5C0-4F14-A246-9ABE0B0B3499}" srcOrd="0" destOrd="0" presId="urn:microsoft.com/office/officeart/2008/layout/RadialCluster"/>
    <dgm:cxn modelId="{6DA55C40-5E32-414B-9E31-89F06BDFFD5B}" srcId="{3E4AE374-3A65-439F-B34C-EF934FBAAD37}" destId="{E2490432-C79F-4189-B6F8-1EAA320F543E}" srcOrd="2" destOrd="0" parTransId="{3BA3C496-4D11-4EAA-A296-9230786DDFE2}" sibTransId="{EDDA7C8D-4BA5-4528-8767-462E3AAB6C46}"/>
    <dgm:cxn modelId="{44504168-0D96-4E99-8A90-6A87B0D6EC15}" type="presOf" srcId="{283EF8E5-419D-4B02-8E89-B4DB25ECA024}" destId="{B9DB25DB-815A-4DEC-9EEB-5899806A3099}" srcOrd="0" destOrd="0" presId="urn:microsoft.com/office/officeart/2008/layout/RadialCluster"/>
    <dgm:cxn modelId="{20072B73-85E0-4AF8-9189-F17338F470F0}" type="presOf" srcId="{3E4AE374-3A65-439F-B34C-EF934FBAAD37}" destId="{FEBD6CAB-9FDF-4AA6-AB02-FAF310E78EF9}" srcOrd="0" destOrd="0" presId="urn:microsoft.com/office/officeart/2008/layout/RadialCluster"/>
    <dgm:cxn modelId="{C0E4FA7E-1FDC-4A63-83F7-5221C557B936}" type="presOf" srcId="{6E0AE931-BA9A-498A-AFEA-84612333EAE1}" destId="{5FB97721-75BE-4FF8-B091-504990E4970C}" srcOrd="0" destOrd="0" presId="urn:microsoft.com/office/officeart/2008/layout/RadialCluster"/>
    <dgm:cxn modelId="{3F57B5A7-022A-4CED-9B99-97FE1BE8EC7F}" srcId="{3E4AE374-3A65-439F-B34C-EF934FBAAD37}" destId="{60F772D7-44CD-4E67-9D87-7E6288317788}" srcOrd="0" destOrd="0" parTransId="{283EF8E5-419D-4B02-8E89-B4DB25ECA024}" sibTransId="{C44C45A2-6FFD-46E3-BE74-BB08EE1B8402}"/>
    <dgm:cxn modelId="{59B6E4B3-42DE-482E-AE5D-90FB3BFCEB7C}" type="presOf" srcId="{3BA3C496-4D11-4EAA-A296-9230786DDFE2}" destId="{4B5C6ED8-4D22-4568-8D19-BA258C81A514}" srcOrd="0" destOrd="0" presId="urn:microsoft.com/office/officeart/2008/layout/RadialCluster"/>
    <dgm:cxn modelId="{CD828BCD-7F29-4E29-8C30-86D96150F727}" type="presOf" srcId="{D9CCDE32-DF11-4457-AF15-94F92F429730}" destId="{472B512D-9A60-4A6A-9798-545AF28EEAF5}" srcOrd="0" destOrd="0" presId="urn:microsoft.com/office/officeart/2008/layout/RadialCluster"/>
    <dgm:cxn modelId="{9A3D33CD-F732-42A6-8EE3-FA7155A0CAE4}" type="presParOf" srcId="{5FB97721-75BE-4FF8-B091-504990E4970C}" destId="{DB04B3AF-68D1-4A6E-ABF8-3CC5006A70FD}" srcOrd="0" destOrd="0" presId="urn:microsoft.com/office/officeart/2008/layout/RadialCluster"/>
    <dgm:cxn modelId="{BE9D23E9-E636-4EA8-8E87-206A45ABF724}" type="presParOf" srcId="{DB04B3AF-68D1-4A6E-ABF8-3CC5006A70FD}" destId="{FEBD6CAB-9FDF-4AA6-AB02-FAF310E78EF9}" srcOrd="0" destOrd="0" presId="urn:microsoft.com/office/officeart/2008/layout/RadialCluster"/>
    <dgm:cxn modelId="{4B743639-16EE-4B51-AC54-29342E506A86}" type="presParOf" srcId="{DB04B3AF-68D1-4A6E-ABF8-3CC5006A70FD}" destId="{B9DB25DB-815A-4DEC-9EEB-5899806A3099}" srcOrd="1" destOrd="0" presId="urn:microsoft.com/office/officeart/2008/layout/RadialCluster"/>
    <dgm:cxn modelId="{DC229C7B-A4A1-487C-A412-3D2165D8F7B7}" type="presParOf" srcId="{DB04B3AF-68D1-4A6E-ABF8-3CC5006A70FD}" destId="{AC5382F4-E5C0-4F14-A246-9ABE0B0B3499}" srcOrd="2" destOrd="0" presId="urn:microsoft.com/office/officeart/2008/layout/RadialCluster"/>
    <dgm:cxn modelId="{84EB35D8-6BDC-4C2B-A77B-84774E4BB4C7}" type="presParOf" srcId="{DB04B3AF-68D1-4A6E-ABF8-3CC5006A70FD}" destId="{F1D37E7B-8E1C-46D8-BE7A-28789B66EF23}" srcOrd="3" destOrd="0" presId="urn:microsoft.com/office/officeart/2008/layout/RadialCluster"/>
    <dgm:cxn modelId="{41010ACD-4EF7-452B-9494-EC5368268F27}" type="presParOf" srcId="{DB04B3AF-68D1-4A6E-ABF8-3CC5006A70FD}" destId="{472B512D-9A60-4A6A-9798-545AF28EEAF5}" srcOrd="4" destOrd="0" presId="urn:microsoft.com/office/officeart/2008/layout/RadialCluster"/>
    <dgm:cxn modelId="{D4D353A4-AB20-4382-B508-8952CD935262}" type="presParOf" srcId="{DB04B3AF-68D1-4A6E-ABF8-3CC5006A70FD}" destId="{4B5C6ED8-4D22-4568-8D19-BA258C81A514}" srcOrd="5" destOrd="0" presId="urn:microsoft.com/office/officeart/2008/layout/RadialCluster"/>
    <dgm:cxn modelId="{4F5EF71C-2CD0-4DD8-8693-2DB27FBAAD60}" type="presParOf" srcId="{DB04B3AF-68D1-4A6E-ABF8-3CC5006A70FD}" destId="{DBC25C2E-BA7B-4146-B08F-853F8DADB2EE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7426D9-83F6-4E0D-9B88-BD760DD2BACE}">
      <dsp:nvSpPr>
        <dsp:cNvPr id="0" name=""/>
        <dsp:cNvSpPr/>
      </dsp:nvSpPr>
      <dsp:spPr>
        <a:xfrm>
          <a:off x="0" y="1037748"/>
          <a:ext cx="31927800" cy="1383665"/>
        </a:xfrm>
        <a:prstGeom prst="notchedRightArrow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F49F0B-DAF0-41AF-A738-CDFF9CF56667}">
      <dsp:nvSpPr>
        <dsp:cNvPr id="0" name=""/>
        <dsp:cNvSpPr/>
      </dsp:nvSpPr>
      <dsp:spPr>
        <a:xfrm>
          <a:off x="0" y="0"/>
          <a:ext cx="2137742" cy="13836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b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kern="1200" dirty="0">
              <a:solidFill>
                <a:srgbClr val="FFEFBC"/>
              </a:solidFill>
              <a:latin typeface="Trade Gothic LT Pro" pitchFamily="34" charset="0"/>
            </a:rPr>
            <a:t>Feltérképezés</a:t>
          </a:r>
        </a:p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kern="1200" dirty="0">
              <a:solidFill>
                <a:srgbClr val="FFEFBC"/>
              </a:solidFill>
              <a:latin typeface="Trade Gothic LT Pro" pitchFamily="34" charset="0"/>
            </a:rPr>
            <a:t>4-6 hét</a:t>
          </a:r>
          <a:endParaRPr lang="en-US" sz="2000" kern="1200" dirty="0">
            <a:solidFill>
              <a:srgbClr val="FFEFBC"/>
            </a:solidFill>
            <a:latin typeface="Trade Gothic LT Pro" pitchFamily="34" charset="0"/>
          </a:endParaRPr>
        </a:p>
      </dsp:txBody>
      <dsp:txXfrm>
        <a:off x="0" y="0"/>
        <a:ext cx="2137742" cy="1383665"/>
      </dsp:txXfrm>
    </dsp:sp>
    <dsp:sp modelId="{EA62FC22-E35A-416C-AEEF-D06B653343A6}">
      <dsp:nvSpPr>
        <dsp:cNvPr id="0" name=""/>
        <dsp:cNvSpPr/>
      </dsp:nvSpPr>
      <dsp:spPr>
        <a:xfrm>
          <a:off x="761999" y="1503442"/>
          <a:ext cx="345916" cy="345916"/>
        </a:xfrm>
        <a:prstGeom prst="ellipse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58289F-DE18-4BC2-B97D-C41A9365FE47}">
      <dsp:nvSpPr>
        <dsp:cNvPr id="0" name=""/>
        <dsp:cNvSpPr/>
      </dsp:nvSpPr>
      <dsp:spPr>
        <a:xfrm>
          <a:off x="1328141" y="1981837"/>
          <a:ext cx="2926364" cy="13836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 dirty="0">
              <a:solidFill>
                <a:srgbClr val="FFEFBC"/>
              </a:solidFill>
              <a:latin typeface="Trade Gothic LT Pro" pitchFamily="34" charset="0"/>
            </a:rPr>
            <a:t>Alapelveknek való megfelelés vizsgálata</a:t>
          </a:r>
        </a:p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 dirty="0">
              <a:solidFill>
                <a:srgbClr val="FFEFBC"/>
              </a:solidFill>
              <a:latin typeface="Trade Gothic LT Pro" pitchFamily="34" charset="0"/>
            </a:rPr>
            <a:t> 2-4 hét</a:t>
          </a:r>
          <a:endParaRPr lang="en-US" sz="1800" kern="1200" dirty="0">
            <a:solidFill>
              <a:srgbClr val="FFEFBC"/>
            </a:solidFill>
            <a:latin typeface="Trade Gothic LT Pro" pitchFamily="34" charset="0"/>
          </a:endParaRPr>
        </a:p>
      </dsp:txBody>
      <dsp:txXfrm>
        <a:off x="1328141" y="1981837"/>
        <a:ext cx="2926364" cy="1383665"/>
      </dsp:txXfrm>
    </dsp:sp>
    <dsp:sp modelId="{6256183A-605F-4416-B159-E337BB9C8FFB}">
      <dsp:nvSpPr>
        <dsp:cNvPr id="0" name=""/>
        <dsp:cNvSpPr/>
      </dsp:nvSpPr>
      <dsp:spPr>
        <a:xfrm>
          <a:off x="2819401" y="1503442"/>
          <a:ext cx="345916" cy="345916"/>
        </a:xfrm>
        <a:prstGeom prst="ellipse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571F99-F5F8-47D4-9E61-2AF9843972EA}">
      <dsp:nvSpPr>
        <dsp:cNvPr id="0" name=""/>
        <dsp:cNvSpPr/>
      </dsp:nvSpPr>
      <dsp:spPr>
        <a:xfrm>
          <a:off x="3525598" y="0"/>
          <a:ext cx="3436682" cy="13836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b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 dirty="0">
              <a:solidFill>
                <a:srgbClr val="FFEFBC"/>
              </a:solidFill>
              <a:latin typeface="Trade Gothic LT Pro" pitchFamily="34" charset="0"/>
            </a:rPr>
            <a:t>Adatkezelésben résztvevő rendszerek és IT folyamatok vizsgálata</a:t>
          </a:r>
        </a:p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 dirty="0">
              <a:solidFill>
                <a:srgbClr val="FFEFBC"/>
              </a:solidFill>
              <a:latin typeface="Trade Gothic LT Pro" pitchFamily="34" charset="0"/>
            </a:rPr>
            <a:t>4-6 hét</a:t>
          </a:r>
          <a:endParaRPr lang="en-US" sz="1800" kern="1200" dirty="0">
            <a:solidFill>
              <a:srgbClr val="FFEFBC"/>
            </a:solidFill>
            <a:latin typeface="Trade Gothic LT Pro" pitchFamily="34" charset="0"/>
          </a:endParaRPr>
        </a:p>
      </dsp:txBody>
      <dsp:txXfrm>
        <a:off x="3525598" y="0"/>
        <a:ext cx="3436682" cy="1383665"/>
      </dsp:txXfrm>
    </dsp:sp>
    <dsp:sp modelId="{A63AE0A4-2EF6-489D-9A51-4B5D7026EB19}">
      <dsp:nvSpPr>
        <dsp:cNvPr id="0" name=""/>
        <dsp:cNvSpPr/>
      </dsp:nvSpPr>
      <dsp:spPr>
        <a:xfrm>
          <a:off x="4876800" y="1503442"/>
          <a:ext cx="345916" cy="345916"/>
        </a:xfrm>
        <a:prstGeom prst="ellipse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B5955E-8287-4729-A749-FDAECBC1B411}">
      <dsp:nvSpPr>
        <dsp:cNvPr id="0" name=""/>
        <dsp:cNvSpPr/>
      </dsp:nvSpPr>
      <dsp:spPr>
        <a:xfrm>
          <a:off x="5366248" y="2057399"/>
          <a:ext cx="3192063" cy="13836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163576" numCol="1" spcCol="1270" anchor="t" anchorCtr="0">
          <a:noAutofit/>
        </a:bodyPr>
        <a:lstStyle/>
        <a:p>
          <a:pPr marL="0" lvl="0" indent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300" kern="1200" dirty="0">
              <a:solidFill>
                <a:srgbClr val="FFEFBC"/>
              </a:solidFill>
              <a:latin typeface="Trade Gothic LT Pro" pitchFamily="34" charset="0"/>
            </a:rPr>
            <a:t>Megállapítások és cselekvési terv</a:t>
          </a:r>
        </a:p>
        <a:p>
          <a:pPr marL="0" lvl="0" indent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300" kern="1200" dirty="0">
              <a:solidFill>
                <a:srgbClr val="FFEFBC"/>
              </a:solidFill>
              <a:latin typeface="Trade Gothic LT Pro" pitchFamily="34" charset="0"/>
            </a:rPr>
            <a:t>1 hét</a:t>
          </a:r>
          <a:endParaRPr lang="en-US" sz="2300" kern="1200" dirty="0">
            <a:solidFill>
              <a:srgbClr val="FFEFBC"/>
            </a:solidFill>
            <a:latin typeface="Trade Gothic LT Pro" pitchFamily="34" charset="0"/>
          </a:endParaRPr>
        </a:p>
      </dsp:txBody>
      <dsp:txXfrm>
        <a:off x="5366248" y="2057399"/>
        <a:ext cx="3192063" cy="1383665"/>
      </dsp:txXfrm>
    </dsp:sp>
    <dsp:sp modelId="{62A1D512-FF90-4434-A705-03352DC92CD2}">
      <dsp:nvSpPr>
        <dsp:cNvPr id="0" name=""/>
        <dsp:cNvSpPr/>
      </dsp:nvSpPr>
      <dsp:spPr>
        <a:xfrm>
          <a:off x="7086599" y="1503442"/>
          <a:ext cx="345916" cy="345916"/>
        </a:xfrm>
        <a:prstGeom prst="ellipse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93934C-5B38-4613-BE1B-A27BDCD2E64E}">
      <dsp:nvSpPr>
        <dsp:cNvPr id="0" name=""/>
        <dsp:cNvSpPr/>
      </dsp:nvSpPr>
      <dsp:spPr>
        <a:xfrm>
          <a:off x="14609715" y="-38099"/>
          <a:ext cx="14101050" cy="15360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0" tIns="1066800" rIns="1066800" bIns="1066800" numCol="1" spcCol="1270" anchor="b" anchorCtr="0">
          <a:noAutofit/>
        </a:bodyPr>
        <a:lstStyle/>
        <a:p>
          <a:pPr marL="0" lvl="0" indent="0" algn="ctr" defTabSz="6667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5000" kern="1200" dirty="0">
              <a:solidFill>
                <a:srgbClr val="FFEFBC"/>
              </a:solidFill>
              <a:latin typeface="Trade Gothic LT Pro" pitchFamily="34" charset="0"/>
            </a:rPr>
            <a:t>Megfelelés</a:t>
          </a:r>
          <a:endParaRPr lang="en-US" sz="15000" kern="1200" dirty="0">
            <a:solidFill>
              <a:srgbClr val="FFEFBC"/>
            </a:solidFill>
            <a:latin typeface="Trade Gothic LT Pro" pitchFamily="34" charset="0"/>
          </a:endParaRPr>
        </a:p>
      </dsp:txBody>
      <dsp:txXfrm>
        <a:off x="14609715" y="-38099"/>
        <a:ext cx="14101050" cy="1536062"/>
      </dsp:txXfrm>
    </dsp:sp>
    <dsp:sp modelId="{D79C79AF-9527-4D01-BB24-45F977804245}">
      <dsp:nvSpPr>
        <dsp:cNvPr id="0" name=""/>
        <dsp:cNvSpPr/>
      </dsp:nvSpPr>
      <dsp:spPr>
        <a:xfrm>
          <a:off x="21460602" y="1523999"/>
          <a:ext cx="345916" cy="345916"/>
        </a:xfrm>
        <a:prstGeom prst="ellipse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1E0632-0F21-4182-A08F-8A753CD0D123}">
      <dsp:nvSpPr>
        <dsp:cNvPr id="0" name=""/>
        <dsp:cNvSpPr/>
      </dsp:nvSpPr>
      <dsp:spPr>
        <a:xfrm>
          <a:off x="2569007" y="230045"/>
          <a:ext cx="3161728" cy="3161728"/>
        </a:xfrm>
        <a:prstGeom prst="pie">
          <a:avLst>
            <a:gd name="adj1" fmla="val 16200000"/>
            <a:gd name="adj2" fmla="val 0"/>
          </a:avLst>
        </a:prstGeom>
        <a:solidFill>
          <a:srgbClr val="79123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kern="1200" dirty="0">
              <a:solidFill>
                <a:srgbClr val="FFEFBC"/>
              </a:solidFill>
            </a:rPr>
            <a:t>Szervezetre szabott megoldások</a:t>
          </a:r>
          <a:endParaRPr lang="en-US" sz="1400" kern="1200" dirty="0">
            <a:solidFill>
              <a:srgbClr val="FFEFBC"/>
            </a:solidFill>
          </a:endParaRPr>
        </a:p>
      </dsp:txBody>
      <dsp:txXfrm>
        <a:off x="4247358" y="885351"/>
        <a:ext cx="1166828" cy="865711"/>
      </dsp:txXfrm>
    </dsp:sp>
    <dsp:sp modelId="{D4274FD5-CAB5-4FB3-820E-8EA68069B169}">
      <dsp:nvSpPr>
        <dsp:cNvPr id="0" name=""/>
        <dsp:cNvSpPr/>
      </dsp:nvSpPr>
      <dsp:spPr>
        <a:xfrm>
          <a:off x="2569007" y="336188"/>
          <a:ext cx="3161728" cy="3161728"/>
        </a:xfrm>
        <a:prstGeom prst="pie">
          <a:avLst>
            <a:gd name="adj1" fmla="val 0"/>
            <a:gd name="adj2" fmla="val 5400000"/>
          </a:avLst>
        </a:prstGeom>
        <a:solidFill>
          <a:srgbClr val="79123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kern="1200" dirty="0">
              <a:solidFill>
                <a:srgbClr val="FFEFBC"/>
              </a:solidFill>
            </a:rPr>
            <a:t>Segítség a megfelelés teljes folyamatában</a:t>
          </a:r>
          <a:endParaRPr lang="en-US" sz="1400" kern="1200" dirty="0">
            <a:solidFill>
              <a:srgbClr val="FFEFBC"/>
            </a:solidFill>
          </a:endParaRPr>
        </a:p>
      </dsp:txBody>
      <dsp:txXfrm>
        <a:off x="4247358" y="1976900"/>
        <a:ext cx="1166828" cy="865711"/>
      </dsp:txXfrm>
    </dsp:sp>
    <dsp:sp modelId="{00E74E0E-290B-46BE-AA82-93B7AD855759}">
      <dsp:nvSpPr>
        <dsp:cNvPr id="0" name=""/>
        <dsp:cNvSpPr/>
      </dsp:nvSpPr>
      <dsp:spPr>
        <a:xfrm>
          <a:off x="2462863" y="336188"/>
          <a:ext cx="3161728" cy="3161728"/>
        </a:xfrm>
        <a:prstGeom prst="pie">
          <a:avLst>
            <a:gd name="adj1" fmla="val 5400000"/>
            <a:gd name="adj2" fmla="val 10800000"/>
          </a:avLst>
        </a:prstGeom>
        <a:solidFill>
          <a:srgbClr val="79123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kern="1200" dirty="0">
              <a:solidFill>
                <a:srgbClr val="FFEFBC"/>
              </a:solidFill>
            </a:rPr>
            <a:t>Szakmai tapasztalat</a:t>
          </a:r>
          <a:endParaRPr lang="en-US" sz="1400" kern="1200" dirty="0">
            <a:solidFill>
              <a:srgbClr val="FFEFBC"/>
            </a:solidFill>
          </a:endParaRPr>
        </a:p>
      </dsp:txBody>
      <dsp:txXfrm>
        <a:off x="2779412" y="1976900"/>
        <a:ext cx="1166828" cy="865711"/>
      </dsp:txXfrm>
    </dsp:sp>
    <dsp:sp modelId="{728E6748-A40A-4134-B576-0DC18BFB1823}">
      <dsp:nvSpPr>
        <dsp:cNvPr id="0" name=""/>
        <dsp:cNvSpPr/>
      </dsp:nvSpPr>
      <dsp:spPr>
        <a:xfrm>
          <a:off x="2462863" y="230045"/>
          <a:ext cx="3161728" cy="3161728"/>
        </a:xfrm>
        <a:prstGeom prst="pie">
          <a:avLst>
            <a:gd name="adj1" fmla="val 10800000"/>
            <a:gd name="adj2" fmla="val 16200000"/>
          </a:avLst>
        </a:prstGeom>
        <a:solidFill>
          <a:srgbClr val="79123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kern="1200" dirty="0">
              <a:solidFill>
                <a:srgbClr val="FFEFBC"/>
              </a:solidFill>
            </a:rPr>
            <a:t>Rugalmasság</a:t>
          </a:r>
          <a:endParaRPr lang="en-US" sz="1400" kern="1200" dirty="0">
            <a:solidFill>
              <a:srgbClr val="FFEFBC"/>
            </a:solidFill>
          </a:endParaRPr>
        </a:p>
      </dsp:txBody>
      <dsp:txXfrm>
        <a:off x="2779412" y="885351"/>
        <a:ext cx="1166828" cy="865711"/>
      </dsp:txXfrm>
    </dsp:sp>
    <dsp:sp modelId="{322F8B61-1E31-4EBD-AD11-319786F48457}">
      <dsp:nvSpPr>
        <dsp:cNvPr id="0" name=""/>
        <dsp:cNvSpPr/>
      </dsp:nvSpPr>
      <dsp:spPr>
        <a:xfrm>
          <a:off x="2373281" y="34319"/>
          <a:ext cx="3553181" cy="3553181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0C8BE1-79BD-4112-B735-108B5CFF7C9B}">
      <dsp:nvSpPr>
        <dsp:cNvPr id="0" name=""/>
        <dsp:cNvSpPr/>
      </dsp:nvSpPr>
      <dsp:spPr>
        <a:xfrm>
          <a:off x="2373281" y="140462"/>
          <a:ext cx="3553181" cy="3553181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solidFill>
          <a:srgbClr val="DC9E9C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84C4A7-719F-401B-8021-A9C839677FE5}">
      <dsp:nvSpPr>
        <dsp:cNvPr id="0" name=""/>
        <dsp:cNvSpPr/>
      </dsp:nvSpPr>
      <dsp:spPr>
        <a:xfrm>
          <a:off x="2267137" y="140462"/>
          <a:ext cx="3553181" cy="3553181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solidFill>
          <a:srgbClr val="D58987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75CE71-811B-4A66-90D2-35691F592E6C}">
      <dsp:nvSpPr>
        <dsp:cNvPr id="0" name=""/>
        <dsp:cNvSpPr/>
      </dsp:nvSpPr>
      <dsp:spPr>
        <a:xfrm>
          <a:off x="2267137" y="34319"/>
          <a:ext cx="3553181" cy="3553181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solidFill>
          <a:srgbClr val="D2828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0996D8-4A5A-4192-A2C1-DAD565474C8E}">
      <dsp:nvSpPr>
        <dsp:cNvPr id="0" name=""/>
        <dsp:cNvSpPr/>
      </dsp:nvSpPr>
      <dsp:spPr>
        <a:xfrm>
          <a:off x="3083005" y="2461550"/>
          <a:ext cx="2063588" cy="2063588"/>
        </a:xfrm>
        <a:prstGeom prst="ellipse">
          <a:avLst/>
        </a:prstGeom>
        <a:solidFill>
          <a:srgbClr val="79123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kern="1200" dirty="0">
              <a:solidFill>
                <a:srgbClr val="FFEFBC"/>
              </a:solidFill>
              <a:latin typeface="Trade Gothic LT Pro" pitchFamily="34" charset="0"/>
            </a:rPr>
            <a:t>Konklúzió: kihívás, amivel foglalkozni kell</a:t>
          </a:r>
          <a:endParaRPr lang="en-US" sz="2000" kern="1200" dirty="0">
            <a:solidFill>
              <a:srgbClr val="FFEFBC"/>
            </a:solidFill>
            <a:latin typeface="Trade Gothic LT Pro" pitchFamily="34" charset="0"/>
          </a:endParaRPr>
        </a:p>
      </dsp:txBody>
      <dsp:txXfrm>
        <a:off x="3385210" y="2763755"/>
        <a:ext cx="1459178" cy="1459178"/>
      </dsp:txXfrm>
    </dsp:sp>
    <dsp:sp modelId="{2BA8DB21-A3EF-4BB4-A337-0B08C5FAA481}">
      <dsp:nvSpPr>
        <dsp:cNvPr id="0" name=""/>
        <dsp:cNvSpPr/>
      </dsp:nvSpPr>
      <dsp:spPr>
        <a:xfrm rot="12900000">
          <a:off x="1752980" y="2100207"/>
          <a:ext cx="1584352" cy="588122"/>
        </a:xfrm>
        <a:prstGeom prst="leftArrow">
          <a:avLst>
            <a:gd name="adj1" fmla="val 60000"/>
            <a:gd name="adj2" fmla="val 50000"/>
          </a:avLst>
        </a:prstGeom>
        <a:solidFill>
          <a:srgbClr val="FFEFBC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6114E6-44F4-4A79-9A95-DDCEA18C88EA}">
      <dsp:nvSpPr>
        <dsp:cNvPr id="0" name=""/>
        <dsp:cNvSpPr/>
      </dsp:nvSpPr>
      <dsp:spPr>
        <a:xfrm>
          <a:off x="916039" y="1155731"/>
          <a:ext cx="1960408" cy="1568327"/>
        </a:xfrm>
        <a:prstGeom prst="roundRect">
          <a:avLst>
            <a:gd name="adj" fmla="val 10000"/>
          </a:avLst>
        </a:prstGeom>
        <a:solidFill>
          <a:srgbClr val="79123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kern="1200" dirty="0">
              <a:solidFill>
                <a:srgbClr val="FFEFBC"/>
              </a:solidFill>
              <a:latin typeface="Trade Gothic LT Pro" pitchFamily="34" charset="0"/>
            </a:rPr>
            <a:t>Adminisztratív (jogszabályok követése szabályzati oldalon is)</a:t>
          </a:r>
          <a:endParaRPr lang="en-US" sz="2000" kern="1200" dirty="0">
            <a:solidFill>
              <a:srgbClr val="FFEFBC"/>
            </a:solidFill>
            <a:latin typeface="Trade Gothic LT Pro" pitchFamily="34" charset="0"/>
          </a:endParaRPr>
        </a:p>
      </dsp:txBody>
      <dsp:txXfrm>
        <a:off x="961974" y="1201666"/>
        <a:ext cx="1868538" cy="1476457"/>
      </dsp:txXfrm>
    </dsp:sp>
    <dsp:sp modelId="{DB5161FB-D3C6-4DDD-8D06-2D2CC2A0E473}">
      <dsp:nvSpPr>
        <dsp:cNvPr id="0" name=""/>
        <dsp:cNvSpPr/>
      </dsp:nvSpPr>
      <dsp:spPr>
        <a:xfrm rot="16200000">
          <a:off x="3322623" y="1283102"/>
          <a:ext cx="1584352" cy="588122"/>
        </a:xfrm>
        <a:prstGeom prst="leftArrow">
          <a:avLst>
            <a:gd name="adj1" fmla="val 60000"/>
            <a:gd name="adj2" fmla="val 50000"/>
          </a:avLst>
        </a:prstGeom>
        <a:solidFill>
          <a:srgbClr val="FFEFBC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10DE6B-FADB-4761-9FD5-807FA1F8A91D}">
      <dsp:nvSpPr>
        <dsp:cNvPr id="0" name=""/>
        <dsp:cNvSpPr/>
      </dsp:nvSpPr>
      <dsp:spPr>
        <a:xfrm>
          <a:off x="3134595" y="824"/>
          <a:ext cx="1960408" cy="1568327"/>
        </a:xfrm>
        <a:prstGeom prst="roundRect">
          <a:avLst>
            <a:gd name="adj" fmla="val 10000"/>
          </a:avLst>
        </a:prstGeom>
        <a:solidFill>
          <a:srgbClr val="79123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kern="1200" dirty="0">
              <a:solidFill>
                <a:srgbClr val="FFEFBC"/>
              </a:solidFill>
              <a:latin typeface="Trade Gothic LT Pro" pitchFamily="34" charset="0"/>
            </a:rPr>
            <a:t>Logikai (a gyakorlat kövesse a szabályzatokat)</a:t>
          </a:r>
          <a:endParaRPr lang="en-US" sz="2000" kern="1200" dirty="0">
            <a:solidFill>
              <a:srgbClr val="FFEFBC"/>
            </a:solidFill>
            <a:latin typeface="Trade Gothic LT Pro" pitchFamily="34" charset="0"/>
          </a:endParaRPr>
        </a:p>
      </dsp:txBody>
      <dsp:txXfrm>
        <a:off x="3180530" y="46759"/>
        <a:ext cx="1868538" cy="1476457"/>
      </dsp:txXfrm>
    </dsp:sp>
    <dsp:sp modelId="{DDD77F39-45D8-45BE-AEC8-8F4E61AFF591}">
      <dsp:nvSpPr>
        <dsp:cNvPr id="0" name=""/>
        <dsp:cNvSpPr/>
      </dsp:nvSpPr>
      <dsp:spPr>
        <a:xfrm rot="19500000">
          <a:off x="4892267" y="2100207"/>
          <a:ext cx="1584352" cy="588122"/>
        </a:xfrm>
        <a:prstGeom prst="leftArrow">
          <a:avLst>
            <a:gd name="adj1" fmla="val 60000"/>
            <a:gd name="adj2" fmla="val 50000"/>
          </a:avLst>
        </a:prstGeom>
        <a:solidFill>
          <a:srgbClr val="FFEFBC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FED38A-3D67-4505-9177-96A02AFB6279}">
      <dsp:nvSpPr>
        <dsp:cNvPr id="0" name=""/>
        <dsp:cNvSpPr/>
      </dsp:nvSpPr>
      <dsp:spPr>
        <a:xfrm>
          <a:off x="5353151" y="1155731"/>
          <a:ext cx="1960408" cy="1568327"/>
        </a:xfrm>
        <a:prstGeom prst="roundRect">
          <a:avLst>
            <a:gd name="adj" fmla="val 10000"/>
          </a:avLst>
        </a:prstGeom>
        <a:solidFill>
          <a:srgbClr val="79123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>
              <a:solidFill>
                <a:srgbClr val="FFEFBC"/>
              </a:solidFill>
              <a:latin typeface="Trade Gothic LT Pro" pitchFamily="34" charset="0"/>
            </a:rPr>
            <a:t>Technológiai</a:t>
          </a:r>
          <a:r>
            <a:rPr lang="en-US" sz="2000" kern="1200" dirty="0">
              <a:solidFill>
                <a:srgbClr val="FFEFBC"/>
              </a:solidFill>
              <a:latin typeface="Trade Gothic LT Pro" pitchFamily="34" charset="0"/>
            </a:rPr>
            <a:t> (</a:t>
          </a:r>
          <a:r>
            <a:rPr lang="en-US" sz="2000" kern="1200" dirty="0" err="1">
              <a:solidFill>
                <a:srgbClr val="FFEFBC"/>
              </a:solidFill>
              <a:latin typeface="Trade Gothic LT Pro" pitchFamily="34" charset="0"/>
            </a:rPr>
            <a:t>saját</a:t>
          </a:r>
          <a:r>
            <a:rPr lang="en-US" sz="2000" kern="1200" dirty="0">
              <a:solidFill>
                <a:srgbClr val="FFEFBC"/>
              </a:solidFill>
              <a:latin typeface="Trade Gothic LT Pro" pitchFamily="34" charset="0"/>
            </a:rPr>
            <a:t> technológia lehet </a:t>
          </a:r>
          <a:r>
            <a:rPr lang="en-US" sz="2000" kern="1200" dirty="0" err="1">
              <a:solidFill>
                <a:srgbClr val="FFEFBC"/>
              </a:solidFill>
              <a:latin typeface="Trade Gothic LT Pro" pitchFamily="34" charset="0"/>
            </a:rPr>
            <a:t>az</a:t>
          </a:r>
          <a:r>
            <a:rPr lang="en-US" sz="2000" kern="1200" dirty="0">
              <a:solidFill>
                <a:srgbClr val="FFEFBC"/>
              </a:solidFill>
              <a:latin typeface="Trade Gothic LT Pro" pitchFamily="34" charset="0"/>
            </a:rPr>
            <a:t> </a:t>
          </a:r>
          <a:r>
            <a:rPr lang="en-US" sz="2000" kern="1200" dirty="0" err="1">
              <a:solidFill>
                <a:srgbClr val="FFEFBC"/>
              </a:solidFill>
              <a:latin typeface="Trade Gothic LT Pro" pitchFamily="34" charset="0"/>
            </a:rPr>
            <a:t>ellenségünk</a:t>
          </a:r>
          <a:r>
            <a:rPr lang="hu-HU" sz="2000" kern="1200" dirty="0">
              <a:solidFill>
                <a:srgbClr val="FFEFBC"/>
              </a:solidFill>
              <a:latin typeface="Trade Gothic LT Pro" pitchFamily="34" charset="0"/>
            </a:rPr>
            <a:t>)</a:t>
          </a:r>
          <a:endParaRPr lang="en-US" sz="2000" kern="1200" dirty="0">
            <a:solidFill>
              <a:srgbClr val="FFEFBC"/>
            </a:solidFill>
            <a:latin typeface="Trade Gothic LT Pro" pitchFamily="34" charset="0"/>
          </a:endParaRPr>
        </a:p>
      </dsp:txBody>
      <dsp:txXfrm>
        <a:off x="5399086" y="1201666"/>
        <a:ext cx="1868538" cy="147645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E536F3-CD4B-41FC-B1F7-A29C56BB8CF0}">
      <dsp:nvSpPr>
        <dsp:cNvPr id="0" name=""/>
        <dsp:cNvSpPr/>
      </dsp:nvSpPr>
      <dsp:spPr>
        <a:xfrm>
          <a:off x="0" y="591343"/>
          <a:ext cx="2571749" cy="1543050"/>
        </a:xfrm>
        <a:prstGeom prst="rect">
          <a:avLst/>
        </a:prstGeom>
        <a:solidFill>
          <a:srgbClr val="79123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u-HU" sz="1800" kern="1200" dirty="0">
              <a:solidFill>
                <a:srgbClr val="FFEFBC"/>
              </a:solidFill>
              <a:latin typeface="Trade Gothic LT Pro" pitchFamily="34" charset="0"/>
            </a:rPr>
            <a:t>Ismerjük meg a szervezetünk működését!</a:t>
          </a:r>
          <a:endParaRPr lang="en-US" sz="1800" kern="1200" dirty="0">
            <a:solidFill>
              <a:srgbClr val="FFEFBC"/>
            </a:solidFill>
            <a:latin typeface="Trade Gothic LT Pro" pitchFamily="34" charset="0"/>
          </a:endParaRPr>
        </a:p>
      </dsp:txBody>
      <dsp:txXfrm>
        <a:off x="0" y="591343"/>
        <a:ext cx="2571749" cy="1543050"/>
      </dsp:txXfrm>
    </dsp:sp>
    <dsp:sp modelId="{2E0D9366-7C86-46CB-A8D6-492F3CC09A72}">
      <dsp:nvSpPr>
        <dsp:cNvPr id="0" name=""/>
        <dsp:cNvSpPr/>
      </dsp:nvSpPr>
      <dsp:spPr>
        <a:xfrm>
          <a:off x="2828925" y="591343"/>
          <a:ext cx="2571749" cy="1543050"/>
        </a:xfrm>
        <a:prstGeom prst="rect">
          <a:avLst/>
        </a:prstGeom>
        <a:solidFill>
          <a:srgbClr val="79123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hu-HU" sz="1800" kern="1200" dirty="0">
            <a:latin typeface="Trade Gothic LT Pro" pitchFamily="34" charset="0"/>
          </a:endParaRPr>
        </a:p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u-HU" sz="1800" kern="1200" dirty="0">
              <a:solidFill>
                <a:srgbClr val="FFEFBC"/>
              </a:solidFill>
              <a:latin typeface="Trade Gothic LT Pro" pitchFamily="34" charset="0"/>
            </a:rPr>
            <a:t>Készítsünk eljárásrendet adatszivárgás esetére!</a:t>
          </a:r>
          <a:endParaRPr lang="en-US" sz="1800" kern="1200" dirty="0">
            <a:solidFill>
              <a:srgbClr val="FFEFBC"/>
            </a:solidFill>
            <a:latin typeface="Trade Gothic LT Pro" pitchFamily="34" charset="0"/>
          </a:endParaRPr>
        </a:p>
        <a:p>
          <a:pPr lvl="0" algn="ctr" rtl="0">
            <a:spcBef>
              <a:spcPct val="0"/>
            </a:spcBef>
            <a:buNone/>
          </a:pPr>
          <a:endParaRPr lang="en-US" sz="1800" kern="1200" dirty="0">
            <a:latin typeface="Trade Gothic LT Pro" pitchFamily="34" charset="0"/>
          </a:endParaRPr>
        </a:p>
      </dsp:txBody>
      <dsp:txXfrm>
        <a:off x="2828925" y="591343"/>
        <a:ext cx="2571749" cy="1543050"/>
      </dsp:txXfrm>
    </dsp:sp>
    <dsp:sp modelId="{DAA577ED-C6EE-4289-9589-46C0B2305707}">
      <dsp:nvSpPr>
        <dsp:cNvPr id="0" name=""/>
        <dsp:cNvSpPr/>
      </dsp:nvSpPr>
      <dsp:spPr>
        <a:xfrm>
          <a:off x="5657849" y="591343"/>
          <a:ext cx="2571749" cy="1543050"/>
        </a:xfrm>
        <a:prstGeom prst="rect">
          <a:avLst/>
        </a:prstGeom>
        <a:solidFill>
          <a:srgbClr val="79123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u-HU" sz="1800" kern="1200" dirty="0">
              <a:solidFill>
                <a:srgbClr val="FFEFBC"/>
              </a:solidFill>
              <a:latin typeface="Trade Gothic LT Pro" pitchFamily="34" charset="0"/>
            </a:rPr>
            <a:t>Szerezzünk be adatszivárgást megakadályozó védelmi eszközöket!</a:t>
          </a:r>
          <a:endParaRPr lang="en-US" sz="1800" kern="1200" dirty="0">
            <a:solidFill>
              <a:srgbClr val="FFEFBC"/>
            </a:solidFill>
            <a:latin typeface="Trade Gothic LT Pro" pitchFamily="34" charset="0"/>
          </a:endParaRPr>
        </a:p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>
            <a:latin typeface="Trade Gothic LT Pro" pitchFamily="34" charset="0"/>
          </a:endParaRPr>
        </a:p>
      </dsp:txBody>
      <dsp:txXfrm>
        <a:off x="5657849" y="591343"/>
        <a:ext cx="2571749" cy="1543050"/>
      </dsp:txXfrm>
    </dsp:sp>
    <dsp:sp modelId="{37BB3A18-BCFB-4E67-8F4A-A1EB0F35D648}">
      <dsp:nvSpPr>
        <dsp:cNvPr id="0" name=""/>
        <dsp:cNvSpPr/>
      </dsp:nvSpPr>
      <dsp:spPr>
        <a:xfrm>
          <a:off x="0" y="2391569"/>
          <a:ext cx="2571749" cy="1543050"/>
        </a:xfrm>
        <a:prstGeom prst="rect">
          <a:avLst/>
        </a:prstGeom>
        <a:solidFill>
          <a:srgbClr val="79123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 dirty="0">
              <a:solidFill>
                <a:srgbClr val="FFEFBC"/>
              </a:solidFill>
              <a:latin typeface="Trade Gothic LT Pro" pitchFamily="34" charset="0"/>
            </a:rPr>
            <a:t>Aktualizáljuk szabályzatainkat!</a:t>
          </a:r>
          <a:endParaRPr lang="en-US" sz="1800" kern="1200" dirty="0">
            <a:solidFill>
              <a:srgbClr val="FFEFBC"/>
            </a:solidFill>
            <a:latin typeface="Trade Gothic LT Pro" pitchFamily="34" charset="0"/>
          </a:endParaRPr>
        </a:p>
      </dsp:txBody>
      <dsp:txXfrm>
        <a:off x="0" y="2391569"/>
        <a:ext cx="2571749" cy="1543050"/>
      </dsp:txXfrm>
    </dsp:sp>
    <dsp:sp modelId="{FE285DD7-B9DF-4436-9802-CD0BB5803019}">
      <dsp:nvSpPr>
        <dsp:cNvPr id="0" name=""/>
        <dsp:cNvSpPr/>
      </dsp:nvSpPr>
      <dsp:spPr>
        <a:xfrm>
          <a:off x="2828925" y="2391569"/>
          <a:ext cx="2571749" cy="1543050"/>
        </a:xfrm>
        <a:prstGeom prst="rect">
          <a:avLst/>
        </a:prstGeom>
        <a:solidFill>
          <a:srgbClr val="79123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u-HU" sz="1800" kern="1200" dirty="0">
              <a:solidFill>
                <a:srgbClr val="FFEFBC"/>
              </a:solidFill>
              <a:latin typeface="Trade Gothic LT Pro" pitchFamily="34" charset="0"/>
            </a:rPr>
            <a:t>Szerezzünk be titkosító technológiát!</a:t>
          </a:r>
          <a:endParaRPr lang="en-US" sz="1800" kern="1200" dirty="0">
            <a:solidFill>
              <a:srgbClr val="FFEFBC"/>
            </a:solidFill>
            <a:latin typeface="Trade Gothic LT Pro" pitchFamily="34" charset="0"/>
          </a:endParaRPr>
        </a:p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>
            <a:latin typeface="Trade Gothic LT Pro" pitchFamily="34" charset="0"/>
          </a:endParaRPr>
        </a:p>
      </dsp:txBody>
      <dsp:txXfrm>
        <a:off x="2828925" y="2391569"/>
        <a:ext cx="2571749" cy="1543050"/>
      </dsp:txXfrm>
    </dsp:sp>
    <dsp:sp modelId="{64FB30E1-2E1E-4557-986D-D477E4081D54}">
      <dsp:nvSpPr>
        <dsp:cNvPr id="0" name=""/>
        <dsp:cNvSpPr/>
      </dsp:nvSpPr>
      <dsp:spPr>
        <a:xfrm>
          <a:off x="5657849" y="2391569"/>
          <a:ext cx="2571749" cy="1543050"/>
        </a:xfrm>
        <a:prstGeom prst="rect">
          <a:avLst/>
        </a:prstGeom>
        <a:solidFill>
          <a:srgbClr val="79123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u-HU" sz="1800" kern="1200" dirty="0">
              <a:solidFill>
                <a:srgbClr val="FFEFBC"/>
              </a:solidFill>
              <a:latin typeface="Trade Gothic LT Pro" pitchFamily="34" charset="0"/>
            </a:rPr>
            <a:t>Szerezzünk be megfelelő adattárolási megoldást!</a:t>
          </a:r>
          <a:endParaRPr lang="en-US" sz="1800" kern="1200" dirty="0">
            <a:solidFill>
              <a:srgbClr val="FFEFBC"/>
            </a:solidFill>
            <a:latin typeface="Trade Gothic LT Pro" pitchFamily="34" charset="0"/>
          </a:endParaRPr>
        </a:p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>
            <a:latin typeface="Trade Gothic LT Pro" pitchFamily="34" charset="0"/>
          </a:endParaRPr>
        </a:p>
      </dsp:txBody>
      <dsp:txXfrm>
        <a:off x="5657849" y="2391569"/>
        <a:ext cx="2571749" cy="154305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10C63C-D08F-4AAB-A26D-E34ECEC908D2}">
      <dsp:nvSpPr>
        <dsp:cNvPr id="0" name=""/>
        <dsp:cNvSpPr/>
      </dsp:nvSpPr>
      <dsp:spPr>
        <a:xfrm>
          <a:off x="3290966" y="1051012"/>
          <a:ext cx="1290717" cy="1290717"/>
        </a:xfrm>
        <a:prstGeom prst="ellipse">
          <a:avLst/>
        </a:prstGeom>
        <a:solidFill>
          <a:srgbClr val="FFEFBC">
            <a:alpha val="50000"/>
          </a:srgbClr>
        </a:solidFill>
        <a:ln w="25400" cap="flat" cmpd="sng" algn="ctr">
          <a:solidFill>
            <a:srgbClr val="79123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410943E5-7B36-4A1A-8D24-91D77E581C15}">
      <dsp:nvSpPr>
        <dsp:cNvPr id="0" name=""/>
        <dsp:cNvSpPr/>
      </dsp:nvSpPr>
      <dsp:spPr>
        <a:xfrm>
          <a:off x="3187709" y="0"/>
          <a:ext cx="1497231" cy="866624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100" kern="1200" dirty="0">
              <a:solidFill>
                <a:srgbClr val="FFEFBC"/>
              </a:solidFill>
              <a:latin typeface="Trade Gothic LT Pro" pitchFamily="34" charset="0"/>
            </a:rPr>
            <a:t>Milyen adatok?</a:t>
          </a:r>
          <a:endParaRPr lang="en-US" sz="2100" kern="1200" dirty="0">
            <a:solidFill>
              <a:srgbClr val="FFEFBC"/>
            </a:solidFill>
            <a:latin typeface="Trade Gothic LT Pro" pitchFamily="34" charset="0"/>
          </a:endParaRPr>
        </a:p>
      </dsp:txBody>
      <dsp:txXfrm>
        <a:off x="3187709" y="0"/>
        <a:ext cx="1497231" cy="866624"/>
      </dsp:txXfrm>
    </dsp:sp>
    <dsp:sp modelId="{1BBA6F85-DDF3-4F00-BCD8-C36E7A49C1A8}">
      <dsp:nvSpPr>
        <dsp:cNvPr id="0" name=""/>
        <dsp:cNvSpPr/>
      </dsp:nvSpPr>
      <dsp:spPr>
        <a:xfrm>
          <a:off x="3781955" y="1407619"/>
          <a:ext cx="1290717" cy="1290717"/>
        </a:xfrm>
        <a:prstGeom prst="ellipse">
          <a:avLst/>
        </a:prstGeom>
        <a:solidFill>
          <a:srgbClr val="FFEFBC">
            <a:alpha val="50000"/>
          </a:srgbClr>
        </a:solidFill>
        <a:ln w="25400" cap="flat" cmpd="sng" algn="ctr">
          <a:solidFill>
            <a:srgbClr val="79123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AF8D51C8-CCA9-4F1C-9194-BEFCCA2C08E7}">
      <dsp:nvSpPr>
        <dsp:cNvPr id="0" name=""/>
        <dsp:cNvSpPr/>
      </dsp:nvSpPr>
      <dsp:spPr>
        <a:xfrm>
          <a:off x="5029198" y="1142999"/>
          <a:ext cx="2056245" cy="940793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100" kern="1200" dirty="0">
              <a:solidFill>
                <a:srgbClr val="FFEFBC"/>
              </a:solidFill>
              <a:latin typeface="Trade Gothic LT Pro" pitchFamily="34" charset="0"/>
            </a:rPr>
            <a:t>Személyes adatoknál milyen jogalappal?</a:t>
          </a:r>
          <a:endParaRPr lang="en-US" sz="2100" kern="1200" dirty="0">
            <a:solidFill>
              <a:srgbClr val="FFEFBC"/>
            </a:solidFill>
            <a:latin typeface="Trade Gothic LT Pro" pitchFamily="34" charset="0"/>
          </a:endParaRPr>
        </a:p>
      </dsp:txBody>
      <dsp:txXfrm>
        <a:off x="5029198" y="1142999"/>
        <a:ext cx="2056245" cy="940793"/>
      </dsp:txXfrm>
    </dsp:sp>
    <dsp:sp modelId="{FF88A8DB-FF68-48C7-B71B-AE4B095EA39B}">
      <dsp:nvSpPr>
        <dsp:cNvPr id="0" name=""/>
        <dsp:cNvSpPr/>
      </dsp:nvSpPr>
      <dsp:spPr>
        <a:xfrm>
          <a:off x="3594543" y="1985122"/>
          <a:ext cx="1290717" cy="1290717"/>
        </a:xfrm>
        <a:prstGeom prst="ellipse">
          <a:avLst/>
        </a:prstGeom>
        <a:solidFill>
          <a:srgbClr val="FFEFBC">
            <a:alpha val="50000"/>
          </a:srgbClr>
        </a:solidFill>
        <a:ln w="25400" cap="flat" cmpd="sng" algn="ctr">
          <a:solidFill>
            <a:srgbClr val="79123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44E2E797-8000-4994-9FA1-E6CE21DEC692}">
      <dsp:nvSpPr>
        <dsp:cNvPr id="0" name=""/>
        <dsp:cNvSpPr/>
      </dsp:nvSpPr>
      <dsp:spPr>
        <a:xfrm>
          <a:off x="4968898" y="2747383"/>
          <a:ext cx="1342345" cy="940379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100" kern="1200" dirty="0">
              <a:solidFill>
                <a:srgbClr val="FFEFBC"/>
              </a:solidFill>
              <a:latin typeface="Trade Gothic LT Pro" pitchFamily="34" charset="0"/>
            </a:rPr>
            <a:t>Ki?</a:t>
          </a:r>
          <a:endParaRPr lang="en-US" sz="2100" kern="1200" dirty="0">
            <a:solidFill>
              <a:srgbClr val="FFEFBC"/>
            </a:solidFill>
            <a:latin typeface="Trade Gothic LT Pro" pitchFamily="34" charset="0"/>
          </a:endParaRPr>
        </a:p>
      </dsp:txBody>
      <dsp:txXfrm>
        <a:off x="4968898" y="2747383"/>
        <a:ext cx="1342345" cy="940379"/>
      </dsp:txXfrm>
    </dsp:sp>
    <dsp:sp modelId="{B26226BD-D0AE-4916-B769-FFF9184F8A59}">
      <dsp:nvSpPr>
        <dsp:cNvPr id="0" name=""/>
        <dsp:cNvSpPr/>
      </dsp:nvSpPr>
      <dsp:spPr>
        <a:xfrm>
          <a:off x="2987389" y="1985122"/>
          <a:ext cx="1290717" cy="1290717"/>
        </a:xfrm>
        <a:prstGeom prst="ellipse">
          <a:avLst/>
        </a:prstGeom>
        <a:solidFill>
          <a:srgbClr val="FFEFBC">
            <a:alpha val="50000"/>
          </a:srgbClr>
        </a:solidFill>
        <a:ln w="25400" cap="flat" cmpd="sng" algn="ctr">
          <a:solidFill>
            <a:srgbClr val="79123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21289AE1-0827-45D8-B96D-6875A8CEF80A}">
      <dsp:nvSpPr>
        <dsp:cNvPr id="0" name=""/>
        <dsp:cNvSpPr/>
      </dsp:nvSpPr>
      <dsp:spPr>
        <a:xfrm>
          <a:off x="1523994" y="2743198"/>
          <a:ext cx="1342345" cy="940379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100" kern="1200" dirty="0">
              <a:solidFill>
                <a:srgbClr val="FFEFBC"/>
              </a:solidFill>
              <a:latin typeface="Trade Gothic LT Pro" pitchFamily="34" charset="0"/>
            </a:rPr>
            <a:t>Hol?</a:t>
          </a:r>
          <a:endParaRPr lang="en-US" sz="2100" kern="1200" dirty="0">
            <a:solidFill>
              <a:srgbClr val="FFEFBC"/>
            </a:solidFill>
            <a:latin typeface="Trade Gothic LT Pro" pitchFamily="34" charset="0"/>
          </a:endParaRPr>
        </a:p>
      </dsp:txBody>
      <dsp:txXfrm>
        <a:off x="1523994" y="2743198"/>
        <a:ext cx="1342345" cy="940379"/>
      </dsp:txXfrm>
    </dsp:sp>
    <dsp:sp modelId="{76A8E45C-2135-4D8F-8D02-AADC1C56C44F}">
      <dsp:nvSpPr>
        <dsp:cNvPr id="0" name=""/>
        <dsp:cNvSpPr/>
      </dsp:nvSpPr>
      <dsp:spPr>
        <a:xfrm>
          <a:off x="2799977" y="1407619"/>
          <a:ext cx="1290717" cy="1290717"/>
        </a:xfrm>
        <a:prstGeom prst="ellipse">
          <a:avLst/>
        </a:prstGeom>
        <a:solidFill>
          <a:srgbClr val="FFEFBC">
            <a:alpha val="50000"/>
          </a:srgbClr>
        </a:solidFill>
        <a:ln w="25400" cap="flat" cmpd="sng" algn="ctr">
          <a:solidFill>
            <a:srgbClr val="79123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179373AB-4EFA-4DCA-A246-4C57CE9A0390}">
      <dsp:nvSpPr>
        <dsp:cNvPr id="0" name=""/>
        <dsp:cNvSpPr/>
      </dsp:nvSpPr>
      <dsp:spPr>
        <a:xfrm>
          <a:off x="1354890" y="1143206"/>
          <a:ext cx="1342345" cy="940379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100" kern="1200" dirty="0">
              <a:solidFill>
                <a:srgbClr val="FFEFBC"/>
              </a:solidFill>
              <a:latin typeface="Trade Gothic LT Pro" pitchFamily="34" charset="0"/>
            </a:rPr>
            <a:t>Meddig?</a:t>
          </a:r>
          <a:endParaRPr lang="en-US" sz="2100" kern="1200" dirty="0">
            <a:solidFill>
              <a:srgbClr val="FFEFBC"/>
            </a:solidFill>
            <a:latin typeface="Trade Gothic LT Pro" pitchFamily="34" charset="0"/>
          </a:endParaRPr>
        </a:p>
      </dsp:txBody>
      <dsp:txXfrm>
        <a:off x="1354890" y="1143206"/>
        <a:ext cx="1342345" cy="94037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C330B9-A88B-4A07-BFFE-36F97ABE2601}">
      <dsp:nvSpPr>
        <dsp:cNvPr id="0" name=""/>
        <dsp:cNvSpPr/>
      </dsp:nvSpPr>
      <dsp:spPr>
        <a:xfrm>
          <a:off x="0" y="642328"/>
          <a:ext cx="8229600" cy="647595"/>
        </a:xfrm>
        <a:prstGeom prst="roundRect">
          <a:avLst/>
        </a:prstGeom>
        <a:solidFill>
          <a:srgbClr val="791230"/>
        </a:solidFill>
        <a:ln w="25400" cap="flat" cmpd="sng" algn="ctr">
          <a:noFill/>
          <a:prstDash val="solid"/>
        </a:ln>
        <a:effectLst>
          <a:softEdge rad="7620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700" kern="1200" dirty="0">
              <a:solidFill>
                <a:srgbClr val="FFEFBC"/>
              </a:solidFill>
              <a:latin typeface="Trade Gothic LT Pro" pitchFamily="34" charset="0"/>
            </a:rPr>
            <a:t>Az adatvagyonleltáron túlmutat</a:t>
          </a:r>
          <a:endParaRPr lang="en-US" sz="2700" kern="1200" dirty="0">
            <a:solidFill>
              <a:srgbClr val="FFEFBC"/>
            </a:solidFill>
            <a:latin typeface="Trade Gothic LT Pro" pitchFamily="34" charset="0"/>
          </a:endParaRPr>
        </a:p>
      </dsp:txBody>
      <dsp:txXfrm>
        <a:off x="31613" y="673941"/>
        <a:ext cx="8166374" cy="584369"/>
      </dsp:txXfrm>
    </dsp:sp>
    <dsp:sp modelId="{F58586B8-59C4-47E3-92C4-6257458C66D7}">
      <dsp:nvSpPr>
        <dsp:cNvPr id="0" name=""/>
        <dsp:cNvSpPr/>
      </dsp:nvSpPr>
      <dsp:spPr>
        <a:xfrm>
          <a:off x="0" y="1367684"/>
          <a:ext cx="8229600" cy="647595"/>
        </a:xfrm>
        <a:prstGeom prst="roundRect">
          <a:avLst/>
        </a:prstGeom>
        <a:solidFill>
          <a:srgbClr val="791230"/>
        </a:solidFill>
        <a:ln w="25400" cap="flat" cmpd="sng" algn="ctr">
          <a:noFill/>
          <a:prstDash val="solid"/>
        </a:ln>
        <a:effectLst>
          <a:softEdge rad="7620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700" kern="1200" dirty="0">
              <a:solidFill>
                <a:srgbClr val="FFEFBC"/>
              </a:solidFill>
              <a:latin typeface="Trade Gothic LT Pro" pitchFamily="34" charset="0"/>
            </a:rPr>
            <a:t>A személyes adatokat üzleti folyamatokhoz társítjuk</a:t>
          </a:r>
          <a:endParaRPr lang="en-US" sz="2700" kern="1200" dirty="0">
            <a:solidFill>
              <a:srgbClr val="FFEFBC"/>
            </a:solidFill>
            <a:latin typeface="Trade Gothic LT Pro" pitchFamily="34" charset="0"/>
          </a:endParaRPr>
        </a:p>
      </dsp:txBody>
      <dsp:txXfrm>
        <a:off x="31613" y="1399297"/>
        <a:ext cx="8166374" cy="584369"/>
      </dsp:txXfrm>
    </dsp:sp>
    <dsp:sp modelId="{7440AD98-7BEC-43E8-B07E-148823EA34FF}">
      <dsp:nvSpPr>
        <dsp:cNvPr id="0" name=""/>
        <dsp:cNvSpPr/>
      </dsp:nvSpPr>
      <dsp:spPr>
        <a:xfrm>
          <a:off x="0" y="2093039"/>
          <a:ext cx="8229600" cy="647595"/>
        </a:xfrm>
        <a:prstGeom prst="roundRect">
          <a:avLst/>
        </a:prstGeom>
        <a:solidFill>
          <a:srgbClr val="791230"/>
        </a:solidFill>
        <a:ln w="25400" cap="flat" cmpd="sng" algn="ctr">
          <a:noFill/>
          <a:prstDash val="solid"/>
        </a:ln>
        <a:effectLst>
          <a:softEdge rad="7620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700" kern="1200" dirty="0">
              <a:solidFill>
                <a:srgbClr val="FFEFBC"/>
              </a:solidFill>
              <a:latin typeface="Trade Gothic LT Pro" pitchFamily="34" charset="0"/>
            </a:rPr>
            <a:t>A GDPR megfelelés alapja</a:t>
          </a:r>
          <a:endParaRPr lang="en-US" sz="2700" kern="1200" dirty="0">
            <a:solidFill>
              <a:srgbClr val="FFEFBC"/>
            </a:solidFill>
            <a:latin typeface="Trade Gothic LT Pro" pitchFamily="34" charset="0"/>
          </a:endParaRPr>
        </a:p>
      </dsp:txBody>
      <dsp:txXfrm>
        <a:off x="31613" y="2124652"/>
        <a:ext cx="8166374" cy="58436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CE32B9-FCA3-431C-8930-F959C92AF89C}">
      <dsp:nvSpPr>
        <dsp:cNvPr id="0" name=""/>
        <dsp:cNvSpPr/>
      </dsp:nvSpPr>
      <dsp:spPr>
        <a:xfrm>
          <a:off x="0" y="126999"/>
          <a:ext cx="6096000" cy="3810000"/>
        </a:xfrm>
        <a:prstGeom prst="swooshArrow">
          <a:avLst>
            <a:gd name="adj1" fmla="val 25000"/>
            <a:gd name="adj2" fmla="val 25000"/>
          </a:avLst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6304A9-9329-4C73-9860-A1CC071E6D3A}">
      <dsp:nvSpPr>
        <dsp:cNvPr id="0" name=""/>
        <dsp:cNvSpPr/>
      </dsp:nvSpPr>
      <dsp:spPr>
        <a:xfrm>
          <a:off x="774192" y="2756661"/>
          <a:ext cx="158496" cy="158496"/>
        </a:xfrm>
        <a:prstGeom prst="ellipse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B838D9-3851-4F28-8729-C7DC6AE00A49}">
      <dsp:nvSpPr>
        <dsp:cNvPr id="0" name=""/>
        <dsp:cNvSpPr/>
      </dsp:nvSpPr>
      <dsp:spPr>
        <a:xfrm>
          <a:off x="853440" y="2835910"/>
          <a:ext cx="1420368" cy="11010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984" tIns="0" rIns="0" bIns="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500" kern="1200" dirty="0">
              <a:solidFill>
                <a:srgbClr val="FFEFBC"/>
              </a:solidFill>
              <a:latin typeface="Trade Gothic LT Pro" pitchFamily="34" charset="0"/>
            </a:rPr>
            <a:t>Jelenlegi helyzet</a:t>
          </a:r>
          <a:endParaRPr lang="en-US" sz="2500" kern="1200" dirty="0">
            <a:solidFill>
              <a:srgbClr val="FFEFBC"/>
            </a:solidFill>
            <a:latin typeface="Trade Gothic LT Pro" pitchFamily="34" charset="0"/>
          </a:endParaRPr>
        </a:p>
      </dsp:txBody>
      <dsp:txXfrm>
        <a:off x="853440" y="2835910"/>
        <a:ext cx="1420368" cy="1101090"/>
      </dsp:txXfrm>
    </dsp:sp>
    <dsp:sp modelId="{C766E85D-158A-4E2D-BEB0-C8462C447D92}">
      <dsp:nvSpPr>
        <dsp:cNvPr id="0" name=""/>
        <dsp:cNvSpPr/>
      </dsp:nvSpPr>
      <dsp:spPr>
        <a:xfrm>
          <a:off x="2173224" y="1721103"/>
          <a:ext cx="286512" cy="286512"/>
        </a:xfrm>
        <a:prstGeom prst="ellipse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3EE43F-E7BC-4FCD-AC7A-FBCAAE5340B4}">
      <dsp:nvSpPr>
        <dsp:cNvPr id="0" name=""/>
        <dsp:cNvSpPr/>
      </dsp:nvSpPr>
      <dsp:spPr>
        <a:xfrm>
          <a:off x="2316480" y="1864359"/>
          <a:ext cx="1463040" cy="2072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1817" tIns="0" rIns="0" bIns="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500" kern="1200" dirty="0">
              <a:solidFill>
                <a:srgbClr val="FFEFBC"/>
              </a:solidFill>
              <a:latin typeface="Trade Gothic LT Pro" pitchFamily="34" charset="0"/>
            </a:rPr>
            <a:t>GAP</a:t>
          </a:r>
          <a:endParaRPr lang="en-US" sz="2500" kern="1200" dirty="0">
            <a:solidFill>
              <a:srgbClr val="FFEFBC"/>
            </a:solidFill>
            <a:latin typeface="Trade Gothic LT Pro" pitchFamily="34" charset="0"/>
          </a:endParaRPr>
        </a:p>
      </dsp:txBody>
      <dsp:txXfrm>
        <a:off x="2316480" y="1864359"/>
        <a:ext cx="1463040" cy="2072640"/>
      </dsp:txXfrm>
    </dsp:sp>
    <dsp:sp modelId="{0A4CC93B-004A-445E-AF8B-5AF74D091688}">
      <dsp:nvSpPr>
        <dsp:cNvPr id="0" name=""/>
        <dsp:cNvSpPr/>
      </dsp:nvSpPr>
      <dsp:spPr>
        <a:xfrm>
          <a:off x="3855720" y="1090929"/>
          <a:ext cx="396240" cy="396240"/>
        </a:xfrm>
        <a:prstGeom prst="ellipse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9E29E3-336F-4A92-8D07-FBBE6E86B749}">
      <dsp:nvSpPr>
        <dsp:cNvPr id="0" name=""/>
        <dsp:cNvSpPr/>
      </dsp:nvSpPr>
      <dsp:spPr>
        <a:xfrm>
          <a:off x="4053840" y="1289049"/>
          <a:ext cx="1463040" cy="26479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959" tIns="0" rIns="0" bIns="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500" kern="1200" dirty="0">
              <a:solidFill>
                <a:srgbClr val="FFEFBC"/>
              </a:solidFill>
              <a:latin typeface="Trade Gothic LT Pro" pitchFamily="34" charset="0"/>
            </a:rPr>
            <a:t>Elérendő állapot</a:t>
          </a:r>
        </a:p>
      </dsp:txBody>
      <dsp:txXfrm>
        <a:off x="4053840" y="1289049"/>
        <a:ext cx="1463040" cy="264795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6DD041-E338-4E62-96E0-BDB657B44655}">
      <dsp:nvSpPr>
        <dsp:cNvPr id="0" name=""/>
        <dsp:cNvSpPr/>
      </dsp:nvSpPr>
      <dsp:spPr>
        <a:xfrm>
          <a:off x="0" y="191541"/>
          <a:ext cx="3845569" cy="777600"/>
        </a:xfrm>
        <a:prstGeom prst="rect">
          <a:avLst/>
        </a:prstGeom>
        <a:solidFill>
          <a:srgbClr val="79123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09728" rIns="192024" bIns="109728" numCol="1" spcCol="1270" anchor="ctr" anchorCtr="0">
          <a:noAutofit/>
        </a:bodyPr>
        <a:lstStyle/>
        <a:p>
          <a:pPr marL="0" lvl="0" indent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700" kern="1200" dirty="0">
              <a:solidFill>
                <a:srgbClr val="FFEFBC"/>
              </a:solidFill>
              <a:latin typeface="Trade Gothic LT Pro" pitchFamily="34" charset="0"/>
            </a:rPr>
            <a:t>Jogi</a:t>
          </a:r>
          <a:endParaRPr lang="en-US" sz="2700" kern="1200" dirty="0">
            <a:solidFill>
              <a:srgbClr val="FFEFBC"/>
            </a:solidFill>
            <a:latin typeface="Trade Gothic LT Pro" pitchFamily="34" charset="0"/>
          </a:endParaRPr>
        </a:p>
      </dsp:txBody>
      <dsp:txXfrm>
        <a:off x="0" y="191541"/>
        <a:ext cx="3845569" cy="777600"/>
      </dsp:txXfrm>
    </dsp:sp>
    <dsp:sp modelId="{B2EC8891-7DC5-452A-AE6D-36006DBD97A5}">
      <dsp:nvSpPr>
        <dsp:cNvPr id="0" name=""/>
        <dsp:cNvSpPr/>
      </dsp:nvSpPr>
      <dsp:spPr>
        <a:xfrm>
          <a:off x="40" y="971684"/>
          <a:ext cx="3845569" cy="2445795"/>
        </a:xfrm>
        <a:prstGeom prst="rect">
          <a:avLst/>
        </a:prstGeom>
        <a:solidFill>
          <a:schemeClr val="accent2">
            <a:lumMod val="40000"/>
            <a:lumOff val="60000"/>
            <a:alpha val="9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018" tIns="144018" rIns="192024" bIns="216027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2700" kern="1200" dirty="0">
              <a:solidFill>
                <a:srgbClr val="FFEFBC"/>
              </a:solidFill>
              <a:latin typeface="Trade Gothic LT Pro" pitchFamily="34" charset="0"/>
            </a:rPr>
            <a:t>Tájékoztatás</a:t>
          </a:r>
          <a:endParaRPr lang="en-US" sz="2700" kern="1200" dirty="0">
            <a:solidFill>
              <a:srgbClr val="FFEFBC"/>
            </a:solidFill>
            <a:latin typeface="Trade Gothic LT Pro" pitchFamily="34" charset="0"/>
          </a:endParaRP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2700" kern="1200" dirty="0">
              <a:solidFill>
                <a:srgbClr val="FFEFBC"/>
              </a:solidFill>
              <a:latin typeface="Trade Gothic LT Pro" pitchFamily="34" charset="0"/>
            </a:rPr>
            <a:t>Jogalapok</a:t>
          </a:r>
          <a:endParaRPr lang="en-US" sz="2700" kern="1200" dirty="0">
            <a:solidFill>
              <a:srgbClr val="FFEFBC"/>
            </a:solidFill>
            <a:latin typeface="Trade Gothic LT Pro" pitchFamily="34" charset="0"/>
          </a:endParaRP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2700" kern="1200" dirty="0">
              <a:solidFill>
                <a:srgbClr val="FFEFBC"/>
              </a:solidFill>
              <a:latin typeface="Trade Gothic LT Pro" pitchFamily="34" charset="0"/>
            </a:rPr>
            <a:t>Szabályzatok</a:t>
          </a:r>
          <a:endParaRPr lang="en-US" sz="2700" kern="1200" dirty="0">
            <a:solidFill>
              <a:srgbClr val="FFEFBC"/>
            </a:solidFill>
            <a:latin typeface="Trade Gothic LT Pro" pitchFamily="34" charset="0"/>
          </a:endParaRP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2700" kern="1200" dirty="0">
              <a:solidFill>
                <a:srgbClr val="FFEFBC"/>
              </a:solidFill>
              <a:latin typeface="Trade Gothic LT Pro" pitchFamily="34" charset="0"/>
            </a:rPr>
            <a:t>Adminisztratív védelmi intézkedések</a:t>
          </a:r>
          <a:endParaRPr lang="en-US" sz="2700" kern="1200" dirty="0">
            <a:solidFill>
              <a:srgbClr val="FFEFBC"/>
            </a:solidFill>
            <a:latin typeface="Trade Gothic LT Pro" pitchFamily="34" charset="0"/>
          </a:endParaRPr>
        </a:p>
      </dsp:txBody>
      <dsp:txXfrm>
        <a:off x="40" y="971684"/>
        <a:ext cx="3845569" cy="2445795"/>
      </dsp:txXfrm>
    </dsp:sp>
    <dsp:sp modelId="{C30BD926-82BF-4FA4-BE08-0DE5116A714E}">
      <dsp:nvSpPr>
        <dsp:cNvPr id="0" name=""/>
        <dsp:cNvSpPr/>
      </dsp:nvSpPr>
      <dsp:spPr>
        <a:xfrm>
          <a:off x="4383989" y="194084"/>
          <a:ext cx="3845569" cy="777600"/>
        </a:xfrm>
        <a:prstGeom prst="rect">
          <a:avLst/>
        </a:prstGeom>
        <a:solidFill>
          <a:srgbClr val="79123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09728" rIns="192024" bIns="109728" numCol="1" spcCol="1270" anchor="ctr" anchorCtr="0">
          <a:noAutofit/>
        </a:bodyPr>
        <a:lstStyle/>
        <a:p>
          <a:pPr marL="0" lvl="0" indent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700" kern="1200" dirty="0">
              <a:solidFill>
                <a:srgbClr val="FFEFBC"/>
              </a:solidFill>
              <a:latin typeface="Trade Gothic LT Pro" pitchFamily="34" charset="0"/>
            </a:rPr>
            <a:t>Technológiai</a:t>
          </a:r>
          <a:endParaRPr lang="en-US" sz="2700" kern="1200" dirty="0">
            <a:solidFill>
              <a:srgbClr val="FFEFBC"/>
            </a:solidFill>
            <a:latin typeface="Trade Gothic LT Pro" pitchFamily="34" charset="0"/>
          </a:endParaRPr>
        </a:p>
      </dsp:txBody>
      <dsp:txXfrm>
        <a:off x="4383989" y="194084"/>
        <a:ext cx="3845569" cy="777600"/>
      </dsp:txXfrm>
    </dsp:sp>
    <dsp:sp modelId="{092E516B-554D-4F66-84D7-81613FE6F06F}">
      <dsp:nvSpPr>
        <dsp:cNvPr id="0" name=""/>
        <dsp:cNvSpPr/>
      </dsp:nvSpPr>
      <dsp:spPr>
        <a:xfrm>
          <a:off x="4383989" y="971684"/>
          <a:ext cx="3845569" cy="2445795"/>
        </a:xfrm>
        <a:prstGeom prst="rect">
          <a:avLst/>
        </a:prstGeom>
        <a:solidFill>
          <a:schemeClr val="accent2">
            <a:lumMod val="40000"/>
            <a:lumOff val="60000"/>
            <a:alpha val="9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018" tIns="144018" rIns="192024" bIns="216027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2700" kern="1200" dirty="0">
              <a:solidFill>
                <a:srgbClr val="FFEFBC"/>
              </a:solidFill>
              <a:latin typeface="Trade Gothic LT Pro" pitchFamily="34" charset="0"/>
            </a:rPr>
            <a:t>Titkosítás</a:t>
          </a:r>
          <a:endParaRPr lang="en-US" sz="2700" kern="1200" dirty="0">
            <a:solidFill>
              <a:srgbClr val="FFEFBC"/>
            </a:solidFill>
            <a:latin typeface="Trade Gothic LT Pro" pitchFamily="34" charset="0"/>
          </a:endParaRP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2700" kern="1200" dirty="0">
              <a:solidFill>
                <a:srgbClr val="FFEFBC"/>
              </a:solidFill>
              <a:latin typeface="Trade Gothic LT Pro" pitchFamily="34" charset="0"/>
            </a:rPr>
            <a:t>Tárolás</a:t>
          </a:r>
          <a:endParaRPr lang="en-US" sz="2700" kern="1200" dirty="0">
            <a:solidFill>
              <a:srgbClr val="FFEFBC"/>
            </a:solidFill>
            <a:latin typeface="Trade Gothic LT Pro" pitchFamily="34" charset="0"/>
          </a:endParaRP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2700" kern="1200" dirty="0">
              <a:solidFill>
                <a:srgbClr val="FFEFBC"/>
              </a:solidFill>
              <a:latin typeface="Trade Gothic LT Pro" pitchFamily="34" charset="0"/>
            </a:rPr>
            <a:t>Adatkapcsolatok</a:t>
          </a:r>
          <a:endParaRPr lang="en-US" sz="2700" kern="1200" dirty="0">
            <a:solidFill>
              <a:srgbClr val="FFEFBC"/>
            </a:solidFill>
            <a:latin typeface="Trade Gothic LT Pro" pitchFamily="34" charset="0"/>
          </a:endParaRP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2700" kern="1200" dirty="0">
              <a:solidFill>
                <a:srgbClr val="FFEFBC"/>
              </a:solidFill>
              <a:latin typeface="Trade Gothic LT Pro" pitchFamily="34" charset="0"/>
            </a:rPr>
            <a:t>Jogosultságok</a:t>
          </a:r>
          <a:endParaRPr lang="en-US" sz="2700" kern="1200" dirty="0">
            <a:solidFill>
              <a:srgbClr val="FFEFBC"/>
            </a:solidFill>
            <a:latin typeface="Trade Gothic LT Pro" pitchFamily="34" charset="0"/>
          </a:endParaRP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2700" kern="1200" dirty="0">
              <a:solidFill>
                <a:srgbClr val="FFEFBC"/>
              </a:solidFill>
              <a:latin typeface="Trade Gothic LT Pro" pitchFamily="34" charset="0"/>
            </a:rPr>
            <a:t>Naplózások</a:t>
          </a:r>
          <a:endParaRPr lang="en-US" sz="2700" kern="1200" dirty="0">
            <a:solidFill>
              <a:srgbClr val="FFEFBC"/>
            </a:solidFill>
            <a:latin typeface="Trade Gothic LT Pro" pitchFamily="34" charset="0"/>
          </a:endParaRPr>
        </a:p>
      </dsp:txBody>
      <dsp:txXfrm>
        <a:off x="4383989" y="971684"/>
        <a:ext cx="3845569" cy="244579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8B15FE-CA58-4BAE-85B4-A53BF386D818}">
      <dsp:nvSpPr>
        <dsp:cNvPr id="0" name=""/>
        <dsp:cNvSpPr/>
      </dsp:nvSpPr>
      <dsp:spPr>
        <a:xfrm>
          <a:off x="617219" y="0"/>
          <a:ext cx="6995160" cy="3687763"/>
        </a:xfrm>
        <a:prstGeom prst="rightArrow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047C22-6542-4EA0-8B9A-7985765E338B}">
      <dsp:nvSpPr>
        <dsp:cNvPr id="0" name=""/>
        <dsp:cNvSpPr/>
      </dsp:nvSpPr>
      <dsp:spPr>
        <a:xfrm>
          <a:off x="4118" y="1106328"/>
          <a:ext cx="1981051" cy="1475105"/>
        </a:xfrm>
        <a:prstGeom prst="roundRect">
          <a:avLst/>
        </a:prstGeom>
        <a:solidFill>
          <a:srgbClr val="79123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700" kern="1200" dirty="0">
              <a:solidFill>
                <a:srgbClr val="FFEFBC"/>
              </a:solidFill>
              <a:latin typeface="Trade Gothic LT Pro" pitchFamily="34" charset="0"/>
            </a:rPr>
            <a:t>Feltérképezés</a:t>
          </a:r>
          <a:endParaRPr lang="en-US" sz="1700" kern="1200" dirty="0">
            <a:solidFill>
              <a:srgbClr val="FFEFBC"/>
            </a:solidFill>
            <a:latin typeface="Trade Gothic LT Pro" pitchFamily="34" charset="0"/>
          </a:endParaRPr>
        </a:p>
      </dsp:txBody>
      <dsp:txXfrm>
        <a:off x="76127" y="1178337"/>
        <a:ext cx="1837033" cy="1331087"/>
      </dsp:txXfrm>
    </dsp:sp>
    <dsp:sp modelId="{693B951E-D84E-4A4F-AB89-A3C6883FF389}">
      <dsp:nvSpPr>
        <dsp:cNvPr id="0" name=""/>
        <dsp:cNvSpPr/>
      </dsp:nvSpPr>
      <dsp:spPr>
        <a:xfrm>
          <a:off x="2084222" y="1106328"/>
          <a:ext cx="1981051" cy="1475105"/>
        </a:xfrm>
        <a:prstGeom prst="roundRect">
          <a:avLst/>
        </a:prstGeom>
        <a:solidFill>
          <a:srgbClr val="79123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700" kern="1200" dirty="0">
              <a:solidFill>
                <a:srgbClr val="FFEFBC"/>
              </a:solidFill>
              <a:latin typeface="Trade Gothic LT Pro" pitchFamily="34" charset="0"/>
            </a:rPr>
            <a:t>Alapelveknek való megfelelés vizsgálata</a:t>
          </a:r>
          <a:endParaRPr lang="en-US" sz="1700" kern="1200" dirty="0">
            <a:solidFill>
              <a:srgbClr val="FFEFBC"/>
            </a:solidFill>
            <a:latin typeface="Trade Gothic LT Pro" pitchFamily="34" charset="0"/>
          </a:endParaRPr>
        </a:p>
      </dsp:txBody>
      <dsp:txXfrm>
        <a:off x="2156231" y="1178337"/>
        <a:ext cx="1837033" cy="1331087"/>
      </dsp:txXfrm>
    </dsp:sp>
    <dsp:sp modelId="{AC0350A2-A69D-4325-A685-A20170B4FF24}">
      <dsp:nvSpPr>
        <dsp:cNvPr id="0" name=""/>
        <dsp:cNvSpPr/>
      </dsp:nvSpPr>
      <dsp:spPr>
        <a:xfrm>
          <a:off x="4164326" y="1106328"/>
          <a:ext cx="1981051" cy="1475105"/>
        </a:xfrm>
        <a:prstGeom prst="roundRect">
          <a:avLst/>
        </a:prstGeom>
        <a:solidFill>
          <a:srgbClr val="79123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700" kern="1200" dirty="0">
              <a:solidFill>
                <a:srgbClr val="FFEFBC"/>
              </a:solidFill>
              <a:latin typeface="Trade Gothic LT Pro" pitchFamily="34" charset="0"/>
            </a:rPr>
            <a:t>Adatkezelésben részt vevő eszközök és IT folyamatok vizsgálata</a:t>
          </a:r>
          <a:endParaRPr lang="en-US" sz="1700" kern="1200" dirty="0">
            <a:solidFill>
              <a:srgbClr val="FFEFBC"/>
            </a:solidFill>
            <a:latin typeface="Trade Gothic LT Pro" pitchFamily="34" charset="0"/>
          </a:endParaRPr>
        </a:p>
      </dsp:txBody>
      <dsp:txXfrm>
        <a:off x="4236335" y="1178337"/>
        <a:ext cx="1837033" cy="1331087"/>
      </dsp:txXfrm>
    </dsp:sp>
    <dsp:sp modelId="{4D19629C-0989-4047-A60D-6666F055D5C3}">
      <dsp:nvSpPr>
        <dsp:cNvPr id="0" name=""/>
        <dsp:cNvSpPr/>
      </dsp:nvSpPr>
      <dsp:spPr>
        <a:xfrm>
          <a:off x="6244430" y="1106328"/>
          <a:ext cx="1981051" cy="1475105"/>
        </a:xfrm>
        <a:prstGeom prst="roundRect">
          <a:avLst/>
        </a:prstGeom>
        <a:solidFill>
          <a:srgbClr val="79123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700" kern="1200" dirty="0">
              <a:solidFill>
                <a:srgbClr val="FFEFBC"/>
              </a:solidFill>
              <a:latin typeface="Trade Gothic LT Pro" pitchFamily="34" charset="0"/>
            </a:rPr>
            <a:t>Megállapítások és cselekvési terv</a:t>
          </a:r>
          <a:endParaRPr lang="en-US" sz="1700" kern="1200" dirty="0">
            <a:solidFill>
              <a:srgbClr val="FFEFBC"/>
            </a:solidFill>
            <a:latin typeface="Trade Gothic LT Pro" pitchFamily="34" charset="0"/>
          </a:endParaRPr>
        </a:p>
      </dsp:txBody>
      <dsp:txXfrm>
        <a:off x="6316439" y="1178337"/>
        <a:ext cx="1837033" cy="133108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BD6CAB-9FDF-4AA6-AB02-FAF310E78EF9}">
      <dsp:nvSpPr>
        <dsp:cNvPr id="0" name=""/>
        <dsp:cNvSpPr/>
      </dsp:nvSpPr>
      <dsp:spPr>
        <a:xfrm>
          <a:off x="1905002" y="152413"/>
          <a:ext cx="2299338" cy="2265480"/>
        </a:xfrm>
        <a:prstGeom prst="roundRect">
          <a:avLst/>
        </a:prstGeom>
        <a:solidFill>
          <a:srgbClr val="79123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360" tIns="86360" rIns="86360" bIns="8636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3400" kern="1200" dirty="0">
              <a:solidFill>
                <a:srgbClr val="FFEFBC"/>
              </a:solidFill>
              <a:latin typeface="Trade Gothic LT Pro" pitchFamily="34" charset="0"/>
            </a:rPr>
            <a:t>GDPR konform működés</a:t>
          </a:r>
          <a:endParaRPr lang="en-US" sz="3400" kern="1200" dirty="0">
            <a:solidFill>
              <a:srgbClr val="FFEFBC"/>
            </a:solidFill>
            <a:latin typeface="Trade Gothic LT Pro" pitchFamily="34" charset="0"/>
          </a:endParaRPr>
        </a:p>
      </dsp:txBody>
      <dsp:txXfrm>
        <a:off x="2015594" y="263005"/>
        <a:ext cx="2078154" cy="2044296"/>
      </dsp:txXfrm>
    </dsp:sp>
    <dsp:sp modelId="{B9DB25DB-815A-4DEC-9EEB-5899806A3099}">
      <dsp:nvSpPr>
        <dsp:cNvPr id="0" name=""/>
        <dsp:cNvSpPr/>
      </dsp:nvSpPr>
      <dsp:spPr>
        <a:xfrm rot="5410833">
          <a:off x="2887933" y="2580549"/>
          <a:ext cx="32531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25311" y="0"/>
              </a:lnTo>
            </a:path>
          </a:pathLst>
        </a:custGeom>
        <a:noFill/>
        <a:ln w="25400" cap="flat" cmpd="sng" algn="ctr">
          <a:solidFill>
            <a:srgbClr val="FFEFBC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5382F4-E5C0-4F14-A246-9ABE0B0B3499}">
      <dsp:nvSpPr>
        <dsp:cNvPr id="0" name=""/>
        <dsp:cNvSpPr/>
      </dsp:nvSpPr>
      <dsp:spPr>
        <a:xfrm>
          <a:off x="2133599" y="2743203"/>
          <a:ext cx="1828795" cy="1320354"/>
        </a:xfrm>
        <a:prstGeom prst="roundRect">
          <a:avLst/>
        </a:prstGeom>
        <a:solidFill>
          <a:srgbClr val="79123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kern="1200" dirty="0">
              <a:solidFill>
                <a:srgbClr val="FFEFBC"/>
              </a:solidFill>
              <a:latin typeface="Trade Gothic LT Pro" pitchFamily="34" charset="0"/>
            </a:rPr>
            <a:t>Szakértelem</a:t>
          </a:r>
          <a:endParaRPr lang="en-US" sz="2000" kern="1200" dirty="0">
            <a:solidFill>
              <a:srgbClr val="FFEFBC"/>
            </a:solidFill>
            <a:latin typeface="Trade Gothic LT Pro" pitchFamily="34" charset="0"/>
          </a:endParaRPr>
        </a:p>
      </dsp:txBody>
      <dsp:txXfrm>
        <a:off x="2198053" y="2807657"/>
        <a:ext cx="1699887" cy="1191446"/>
      </dsp:txXfrm>
    </dsp:sp>
    <dsp:sp modelId="{F1D37E7B-8E1C-46D8-BE7A-28789B66EF23}">
      <dsp:nvSpPr>
        <dsp:cNvPr id="0" name=""/>
        <dsp:cNvSpPr/>
      </dsp:nvSpPr>
      <dsp:spPr>
        <a:xfrm rot="1545500">
          <a:off x="4196964" y="1872153"/>
          <a:ext cx="14846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8462" y="0"/>
              </a:lnTo>
            </a:path>
          </a:pathLst>
        </a:custGeom>
        <a:noFill/>
        <a:ln w="25400" cap="flat" cmpd="sng" algn="ctr">
          <a:solidFill>
            <a:srgbClr val="FFEFBC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2B512D-9A60-4A6A-9798-545AF28EEAF5}">
      <dsp:nvSpPr>
        <dsp:cNvPr id="0" name=""/>
        <dsp:cNvSpPr/>
      </dsp:nvSpPr>
      <dsp:spPr>
        <a:xfrm>
          <a:off x="4338051" y="1676414"/>
          <a:ext cx="1757948" cy="1304245"/>
        </a:xfrm>
        <a:prstGeom prst="roundRect">
          <a:avLst/>
        </a:prstGeom>
        <a:solidFill>
          <a:srgbClr val="79123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100" kern="1200" dirty="0">
              <a:solidFill>
                <a:srgbClr val="FFEFBC"/>
              </a:solidFill>
              <a:latin typeface="Trade Gothic LT Pro" pitchFamily="34" charset="0"/>
            </a:rPr>
            <a:t>Erőforrás</a:t>
          </a:r>
          <a:endParaRPr lang="en-US" sz="2100" kern="1200" dirty="0">
            <a:solidFill>
              <a:srgbClr val="FFEFBC"/>
            </a:solidFill>
            <a:latin typeface="Trade Gothic LT Pro" pitchFamily="34" charset="0"/>
          </a:endParaRPr>
        </a:p>
      </dsp:txBody>
      <dsp:txXfrm>
        <a:off x="4401719" y="1740082"/>
        <a:ext cx="1630612" cy="1176909"/>
      </dsp:txXfrm>
    </dsp:sp>
    <dsp:sp modelId="{4B5C6ED8-4D22-4568-8D19-BA258C81A514}">
      <dsp:nvSpPr>
        <dsp:cNvPr id="0" name=""/>
        <dsp:cNvSpPr/>
      </dsp:nvSpPr>
      <dsp:spPr>
        <a:xfrm rot="9235123">
          <a:off x="1777812" y="1877364"/>
          <a:ext cx="13401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34013" y="0"/>
              </a:lnTo>
            </a:path>
          </a:pathLst>
        </a:custGeom>
        <a:noFill/>
        <a:ln w="25400" cap="flat" cmpd="sng" algn="ctr">
          <a:solidFill>
            <a:srgbClr val="FFEFBC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C25C2E-BA7B-4146-B08F-853F8DADB2EE}">
      <dsp:nvSpPr>
        <dsp:cNvPr id="0" name=""/>
        <dsp:cNvSpPr/>
      </dsp:nvSpPr>
      <dsp:spPr>
        <a:xfrm>
          <a:off x="0" y="1752594"/>
          <a:ext cx="1784635" cy="1182018"/>
        </a:xfrm>
        <a:prstGeom prst="roundRect">
          <a:avLst/>
        </a:prstGeom>
        <a:solidFill>
          <a:srgbClr val="79123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kern="1200" dirty="0">
              <a:solidFill>
                <a:srgbClr val="FFEFBC"/>
              </a:solidFill>
              <a:latin typeface="Trade Gothic LT Pro" pitchFamily="34" charset="0"/>
            </a:rPr>
            <a:t>Hatékonyság</a:t>
          </a:r>
          <a:endParaRPr lang="en-US" sz="2200" kern="1200" dirty="0">
            <a:solidFill>
              <a:srgbClr val="FFEFBC"/>
            </a:solidFill>
            <a:latin typeface="Trade Gothic LT Pro" pitchFamily="34" charset="0"/>
          </a:endParaRPr>
        </a:p>
      </dsp:txBody>
      <dsp:txXfrm>
        <a:off x="57701" y="1810295"/>
        <a:ext cx="1669233" cy="10666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46A819-45BC-4957-849B-4C518A8061F8}" type="datetimeFigureOut">
              <a:rPr lang="en-US" smtClean="0"/>
              <a:t>2/17/2018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DC90DC-9D2C-4B46-A860-8EB1DB4DD8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993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8073BB-4545-47B8-AB3A-2A01345000EA}" type="datetimeFigureOut">
              <a:rPr lang="en-US" smtClean="0"/>
              <a:t>2/17/2018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3387E3-2160-4F89-A8C1-70A8995A44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054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baseline="0" dirty="0"/>
              <a:t>A kompromisszumok mindig a </a:t>
            </a:r>
            <a:r>
              <a:rPr lang="hu-HU" baseline="0" dirty="0" err="1"/>
              <a:t>stakeholderek-hez</a:t>
            </a:r>
            <a:r>
              <a:rPr lang="hu-HU" baseline="0" dirty="0"/>
              <a:t> kötöttek.</a:t>
            </a:r>
          </a:p>
          <a:p>
            <a:endParaRPr lang="hu-HU" baseline="0" dirty="0"/>
          </a:p>
          <a:p>
            <a:r>
              <a:rPr lang="hu-HU" baseline="0" dirty="0"/>
              <a:t>Fontos, hogy megtaláljuk azokat a modelleket, amik működnek. A modelleket folyamatosan javítgatni kell. A valóság is változik manapság- lehet, hogy nem is érjük utol, de törekedni kell rá, hogy megtaláljuk a megfelelő modellt.</a:t>
            </a:r>
          </a:p>
          <a:p>
            <a:endParaRPr lang="hu-HU" baseline="0" dirty="0"/>
          </a:p>
          <a:p>
            <a:r>
              <a:rPr lang="hu-HU" baseline="0" dirty="0"/>
              <a:t>Erre vannak a tanácsadó cégek. </a:t>
            </a:r>
            <a:r>
              <a:rPr lang="hu-HU" baseline="0" dirty="0">
                <a:sym typeface="Wingdings" panose="05000000000000000000" pitchFamily="2" charset="2"/>
              </a:rPr>
              <a:t> segítenek a modellt közelíteni a szubjektív valóságunkhoz.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387E3-2160-4F89-A8C1-70A8995A44B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7834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Miért fontos?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387E3-2160-4F89-A8C1-70A8995A44B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2917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Összetett feladat, sok idő, haladni kell, mert az</a:t>
            </a:r>
            <a:r>
              <a:rPr lang="hu-HU" baseline="0" dirty="0"/>
              <a:t> audit nem hozza magával a teljes megfelelést.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387E3-2160-4F89-A8C1-70A8995A44B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7860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Hangsúlyozni, hogy kell belsős erőforrás nagy</a:t>
            </a:r>
            <a:r>
              <a:rPr lang="hu-HU" baseline="0" dirty="0"/>
              <a:t> mértékben?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387E3-2160-4F89-A8C1-70A8995A44B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218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Technológiai</a:t>
            </a:r>
            <a:r>
              <a:rPr lang="hu-HU" baseline="0" dirty="0"/>
              <a:t> védelem – logikai – adminisztratív védelem</a:t>
            </a:r>
          </a:p>
          <a:p>
            <a:endParaRPr lang="hu-HU" baseline="0" dirty="0"/>
          </a:p>
          <a:p>
            <a:r>
              <a:rPr lang="hu-HU" baseline="0" dirty="0"/>
              <a:t>A védelem arányos legyen a védendő adatokkal.</a:t>
            </a:r>
          </a:p>
          <a:p>
            <a:endParaRPr lang="hu-HU" baseline="0" dirty="0"/>
          </a:p>
          <a:p>
            <a:r>
              <a:rPr lang="hu-HU" dirty="0" err="1"/>
              <a:t>Security</a:t>
            </a:r>
            <a:r>
              <a:rPr lang="hu-HU" dirty="0"/>
              <a:t>, mint állandó projekt – nem lehet egyszer letudni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387E3-2160-4F89-A8C1-70A8995A44B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0542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bemutatni, hogy nem rövid a folyamat, hagytak</a:t>
            </a:r>
            <a:r>
              <a:rPr lang="hu-HU" baseline="0" dirty="0"/>
              <a:t> rá időt, számon fogják kérni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387E3-2160-4F89-A8C1-70A8995A44B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2361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Saját</a:t>
            </a:r>
            <a:r>
              <a:rPr lang="hu-HU" baseline="0" dirty="0"/>
              <a:t> módszertan alapján, függ a szervezet folyamataitól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387E3-2160-4F89-A8C1-70A8995A44B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6686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A szervezet a felelős, nem lehet lepasszolni a felelősséget!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387E3-2160-4F89-A8C1-70A8995A44B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7834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A 12 lépés röviden, sok a teendő már csak a felkészülés során 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387E3-2160-4F89-A8C1-70A8995A44B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0542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+ alap az,</a:t>
            </a:r>
            <a:r>
              <a:rPr lang="hu-HU" baseline="0" dirty="0"/>
              <a:t> hogy ismerjük meg a szervezet működését.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387E3-2160-4F89-A8C1-70A8995A44B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2665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Miért fontos, tovább mutat, mint GDPR megfelelés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387E3-2160-4F89-A8C1-70A8995A44B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5215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„dinamikus” bemutatja az adatok </a:t>
            </a:r>
            <a:r>
              <a:rPr lang="hu-HU" dirty="0" err="1"/>
              <a:t>workflowját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387E3-2160-4F89-A8C1-70A8995A44B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3483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59F5B-6142-4A0A-A57C-805AAF78E766}" type="datetimeFigureOut">
              <a:rPr lang="en-US" smtClean="0"/>
              <a:t>2/17/2018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A1292-F128-4063-9750-4089EC6D22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0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59F5B-6142-4A0A-A57C-805AAF78E766}" type="datetimeFigureOut">
              <a:rPr lang="en-US" smtClean="0"/>
              <a:t>2/17/2018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A1292-F128-4063-9750-4089EC6D22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512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59F5B-6142-4A0A-A57C-805AAF78E766}" type="datetimeFigureOut">
              <a:rPr lang="en-US" smtClean="0"/>
              <a:t>2/17/2018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A1292-F128-4063-9750-4089EC6D22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924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59F5B-6142-4A0A-A57C-805AAF78E766}" type="datetimeFigureOut">
              <a:rPr lang="en-US" smtClean="0"/>
              <a:t>2/17/2018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A1292-F128-4063-9750-4089EC6D22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276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59F5B-6142-4A0A-A57C-805AAF78E766}" type="datetimeFigureOut">
              <a:rPr lang="en-US" smtClean="0"/>
              <a:t>2/17/2018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A1292-F128-4063-9750-4089EC6D22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000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59F5B-6142-4A0A-A57C-805AAF78E766}" type="datetimeFigureOut">
              <a:rPr lang="en-US" smtClean="0"/>
              <a:t>2/17/2018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A1292-F128-4063-9750-4089EC6D22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140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59F5B-6142-4A0A-A57C-805AAF78E766}" type="datetimeFigureOut">
              <a:rPr lang="en-US" smtClean="0"/>
              <a:t>2/17/2018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A1292-F128-4063-9750-4089EC6D22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389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59F5B-6142-4A0A-A57C-805AAF78E766}" type="datetimeFigureOut">
              <a:rPr lang="en-US" smtClean="0"/>
              <a:t>2/17/2018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A1292-F128-4063-9750-4089EC6D22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260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59F5B-6142-4A0A-A57C-805AAF78E766}" type="datetimeFigureOut">
              <a:rPr lang="en-US" smtClean="0"/>
              <a:t>2/17/2018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A1292-F128-4063-9750-4089EC6D22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174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59F5B-6142-4A0A-A57C-805AAF78E766}" type="datetimeFigureOut">
              <a:rPr lang="en-US" smtClean="0"/>
              <a:t>2/17/2018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A1292-F128-4063-9750-4089EC6D22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838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59F5B-6142-4A0A-A57C-805AAF78E766}" type="datetimeFigureOut">
              <a:rPr lang="en-US" smtClean="0"/>
              <a:t>2/17/2018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A1292-F128-4063-9750-4089EC6D22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885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alphaModFix amt="11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859F5B-6142-4A0A-A57C-805AAF78E766}" type="datetimeFigureOut">
              <a:rPr lang="en-US" smtClean="0"/>
              <a:t>2/17/2018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CA1292-F128-4063-9750-4089EC6D22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929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12.jpe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13.jpe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14.jpeg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microsoft.com/office/2007/relationships/hdphoto" Target="../media/hdphoto1.wdp"/><Relationship Id="rId7" Type="http://schemas.openxmlformats.org/officeDocument/2006/relationships/diagramColors" Target="../diagrams/colors8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9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5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0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1.jpe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066800" y="2590800"/>
            <a:ext cx="7239000" cy="1219200"/>
          </a:xfrm>
          <a:prstGeom prst="roundRect">
            <a:avLst/>
          </a:prstGeom>
          <a:solidFill>
            <a:srgbClr val="791230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br>
              <a:rPr lang="hu-HU" b="1" dirty="0">
                <a:latin typeface="Trade Gothic LT Pro" pitchFamily="34" charset="0"/>
              </a:rPr>
            </a:br>
            <a:r>
              <a:rPr lang="hu-HU" sz="7200" b="1" dirty="0">
                <a:solidFill>
                  <a:srgbClr val="FFEFBC"/>
                </a:solidFill>
                <a:latin typeface="Trade Gothic LT Pro" pitchFamily="34" charset="0"/>
                <a:cs typeface="Times New Roman" panose="02020603050405020304" pitchFamily="18" charset="0"/>
              </a:rPr>
              <a:t>Biztonság és GDPR</a:t>
            </a:r>
            <a:endParaRPr lang="en-US" sz="7200" b="1" dirty="0">
              <a:solidFill>
                <a:srgbClr val="FFEFBC"/>
              </a:solidFill>
              <a:latin typeface="Trade Gothic LT Pro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276600" y="4953000"/>
            <a:ext cx="2667000" cy="1143000"/>
          </a:xfrm>
          <a:prstGeom prst="roundRect">
            <a:avLst/>
          </a:prstGeom>
          <a:solidFill>
            <a:srgbClr val="791230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19600"/>
            <a:ext cx="6400800" cy="1752600"/>
          </a:xfrm>
        </p:spPr>
        <p:txBody>
          <a:bodyPr/>
          <a:lstStyle/>
          <a:p>
            <a:endParaRPr lang="hu-HU" dirty="0"/>
          </a:p>
          <a:p>
            <a:r>
              <a:rPr lang="hu-HU" sz="2800" dirty="0" err="1">
                <a:solidFill>
                  <a:srgbClr val="FFEFBC"/>
                </a:solidFill>
                <a:latin typeface="Trade Gothic LT Pro" pitchFamily="34" charset="0"/>
              </a:rPr>
              <a:t>kancellar.hu</a:t>
            </a:r>
            <a:endParaRPr lang="hu-HU" sz="2800" dirty="0">
              <a:solidFill>
                <a:srgbClr val="FFEFBC"/>
              </a:solidFill>
              <a:latin typeface="Trade Gothic LT Pro" pitchFamily="34" charset="0"/>
            </a:endParaRPr>
          </a:p>
          <a:p>
            <a:r>
              <a:rPr lang="hu-HU" sz="2800" dirty="0">
                <a:solidFill>
                  <a:srgbClr val="FFEFBC"/>
                </a:solidFill>
                <a:latin typeface="Trade Gothic LT Pro" pitchFamily="34" charset="0"/>
              </a:rPr>
              <a:t>2017</a:t>
            </a:r>
            <a:r>
              <a:rPr lang="hu-H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rade Gothic LT Pro" pitchFamily="34" charset="0"/>
              </a:rPr>
              <a:t>.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Trade Gothic LT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2059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alphaModFix amt="44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81000" y="-11009"/>
            <a:ext cx="8458200" cy="914400"/>
            <a:chOff x="381000" y="0"/>
            <a:chExt cx="8458200" cy="914400"/>
          </a:xfrm>
        </p:grpSpPr>
        <p:sp>
          <p:nvSpPr>
            <p:cNvPr id="6" name="Rounded Rectangle 5"/>
            <p:cNvSpPr/>
            <p:nvPr/>
          </p:nvSpPr>
          <p:spPr>
            <a:xfrm>
              <a:off x="381000" y="0"/>
              <a:ext cx="8458200" cy="914400"/>
            </a:xfrm>
            <a:prstGeom prst="roundRect">
              <a:avLst/>
            </a:prstGeom>
            <a:solidFill>
              <a:srgbClr val="791230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152132" y="84554"/>
              <a:ext cx="2534668" cy="7232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3200" spc="50" dirty="0" err="1">
                  <a:solidFill>
                    <a:srgbClr val="FFEFBC"/>
                  </a:solidFill>
                  <a:latin typeface="Trade Gothic LT Pro" pitchFamily="34" charset="0"/>
                </a:rPr>
                <a:t>kancellar.hu</a:t>
              </a:r>
              <a:endParaRPr lang="hu-HU" sz="3200" spc="50" dirty="0">
                <a:solidFill>
                  <a:srgbClr val="FFEFBC"/>
                </a:solidFill>
                <a:latin typeface="Trade Gothic LT Pro" pitchFamily="34" charset="0"/>
              </a:endParaRPr>
            </a:p>
            <a:p>
              <a:r>
                <a:rPr lang="hu-HU" sz="900" dirty="0">
                  <a:solidFill>
                    <a:srgbClr val="FFEFBC"/>
                  </a:solidFill>
                  <a:latin typeface="Trade Gothic LT Pro" pitchFamily="34" charset="0"/>
                </a:rPr>
                <a:t>AZ INFORMATIKAI BIZTONSAG SZAKÉRTŐJE</a:t>
              </a:r>
              <a:endParaRPr lang="en-US" sz="900" dirty="0">
                <a:solidFill>
                  <a:srgbClr val="FFEFBC"/>
                </a:solidFill>
                <a:latin typeface="Trade Gothic LT Pro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5715000" cy="1143000"/>
          </a:xfrm>
        </p:spPr>
        <p:txBody>
          <a:bodyPr/>
          <a:lstStyle/>
          <a:p>
            <a:r>
              <a:rPr lang="hu-HU" dirty="0">
                <a:solidFill>
                  <a:srgbClr val="FFEFBC"/>
                </a:solidFill>
                <a:latin typeface="Trade Gothic LT Pro" pitchFamily="34" charset="0"/>
                <a:cs typeface="Times New Roman" panose="02020603050405020304" pitchFamily="18" charset="0"/>
              </a:rPr>
              <a:t>Adattérkép</a:t>
            </a:r>
            <a:endParaRPr lang="en-US" dirty="0">
              <a:solidFill>
                <a:srgbClr val="FFEFBC"/>
              </a:solidFill>
              <a:latin typeface="Trade Gothic LT Pro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28600" y="2743200"/>
            <a:ext cx="8610600" cy="3276600"/>
          </a:xfrm>
          <a:prstGeom prst="roundRect">
            <a:avLst/>
          </a:prstGeom>
          <a:solidFill>
            <a:srgbClr val="79123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4479904"/>
              </p:ext>
            </p:extLst>
          </p:nvPr>
        </p:nvGraphicFramePr>
        <p:xfrm>
          <a:off x="533400" y="2743200"/>
          <a:ext cx="8229600" cy="3382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42936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alphaModFix amt="59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81000" y="2438400"/>
            <a:ext cx="8077200" cy="3352800"/>
          </a:xfrm>
          <a:prstGeom prst="roundRect">
            <a:avLst/>
          </a:prstGeom>
          <a:solidFill>
            <a:srgbClr val="791230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381000" y="-11009"/>
            <a:ext cx="8458200" cy="914400"/>
            <a:chOff x="381000" y="0"/>
            <a:chExt cx="8458200" cy="914400"/>
          </a:xfrm>
        </p:grpSpPr>
        <p:sp>
          <p:nvSpPr>
            <p:cNvPr id="6" name="Rounded Rectangle 5"/>
            <p:cNvSpPr/>
            <p:nvPr/>
          </p:nvSpPr>
          <p:spPr>
            <a:xfrm>
              <a:off x="381000" y="0"/>
              <a:ext cx="8458200" cy="914400"/>
            </a:xfrm>
            <a:prstGeom prst="roundRect">
              <a:avLst/>
            </a:prstGeom>
            <a:solidFill>
              <a:srgbClr val="791230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152132" y="84554"/>
              <a:ext cx="2534668" cy="7232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3200" spc="50" dirty="0" err="1">
                  <a:solidFill>
                    <a:srgbClr val="FFEFBC"/>
                  </a:solidFill>
                  <a:latin typeface="Trade Gothic LT Pro" pitchFamily="34" charset="0"/>
                </a:rPr>
                <a:t>kancellar.hu</a:t>
              </a:r>
              <a:endParaRPr lang="hu-HU" sz="3200" spc="50" dirty="0">
                <a:solidFill>
                  <a:srgbClr val="FFEFBC"/>
                </a:solidFill>
                <a:latin typeface="Trade Gothic LT Pro" pitchFamily="34" charset="0"/>
              </a:endParaRPr>
            </a:p>
            <a:p>
              <a:r>
                <a:rPr lang="hu-HU" sz="900" dirty="0">
                  <a:solidFill>
                    <a:srgbClr val="FFEFBC"/>
                  </a:solidFill>
                  <a:latin typeface="Trade Gothic LT Pro" pitchFamily="34" charset="0"/>
                </a:rPr>
                <a:t>AZ INFORMATIKAI BIZTONSAG SZAKÉRTŐJE</a:t>
              </a:r>
              <a:endParaRPr lang="en-US" sz="900" dirty="0">
                <a:solidFill>
                  <a:srgbClr val="FFEFBC"/>
                </a:solidFill>
                <a:latin typeface="Trade Gothic LT Pro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5105400" cy="1143000"/>
          </a:xfrm>
        </p:spPr>
        <p:txBody>
          <a:bodyPr/>
          <a:lstStyle/>
          <a:p>
            <a:r>
              <a:rPr lang="hu-HU" dirty="0">
                <a:solidFill>
                  <a:srgbClr val="FFEFBC"/>
                </a:solidFill>
                <a:latin typeface="Trade Gothic LT Pro" pitchFamily="34" charset="0"/>
                <a:cs typeface="Times New Roman" panose="02020603050405020304" pitchFamily="18" charset="0"/>
              </a:rPr>
              <a:t>GAP analízis</a:t>
            </a:r>
            <a:endParaRPr lang="en-US" dirty="0">
              <a:solidFill>
                <a:srgbClr val="FFEFBC"/>
              </a:solidFill>
              <a:latin typeface="Trade Gothic LT Pro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90800"/>
            <a:ext cx="8229600" cy="3535363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hu-HU" dirty="0">
                <a:solidFill>
                  <a:srgbClr val="FFEFBC"/>
                </a:solidFill>
                <a:latin typeface="Trade Gothic LT Pro" pitchFamily="34" charset="0"/>
              </a:rPr>
              <a:t>Adattérkép vs. GDPR</a:t>
            </a:r>
          </a:p>
          <a:p>
            <a:pPr marL="0" indent="0">
              <a:buNone/>
            </a:pPr>
            <a:r>
              <a:rPr lang="hu-HU" dirty="0">
                <a:solidFill>
                  <a:srgbClr val="FFEFBC"/>
                </a:solidFill>
                <a:latin typeface="Trade Gothic LT Pro" pitchFamily="34" charset="0"/>
              </a:rPr>
              <a:t>A jogi és technológiai megfelelőségek vizsgálata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u-HU" dirty="0">
                <a:solidFill>
                  <a:srgbClr val="FFEFBC"/>
                </a:solidFill>
                <a:latin typeface="Trade Gothic LT Pro" pitchFamily="34" charset="0"/>
              </a:rPr>
              <a:t>A cselekvési terv alapja!</a:t>
            </a:r>
            <a:endParaRPr lang="en-US" dirty="0">
              <a:solidFill>
                <a:srgbClr val="FFEFBC"/>
              </a:solidFill>
              <a:latin typeface="Trade Gothic LT Pro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990600" y="1066800"/>
            <a:ext cx="7162800" cy="4800600"/>
          </a:xfrm>
          <a:prstGeom prst="roundRect">
            <a:avLst/>
          </a:prstGeom>
          <a:solidFill>
            <a:srgbClr val="791230">
              <a:alpha val="4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27111984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915627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Graphic spid="7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alphaModFix amt="48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81000" y="-11009"/>
            <a:ext cx="8458200" cy="914400"/>
            <a:chOff x="381000" y="0"/>
            <a:chExt cx="8458200" cy="914400"/>
          </a:xfrm>
        </p:grpSpPr>
        <p:sp>
          <p:nvSpPr>
            <p:cNvPr id="6" name="Rounded Rectangle 5"/>
            <p:cNvSpPr/>
            <p:nvPr/>
          </p:nvSpPr>
          <p:spPr>
            <a:xfrm>
              <a:off x="381000" y="0"/>
              <a:ext cx="8458200" cy="914400"/>
            </a:xfrm>
            <a:prstGeom prst="roundRect">
              <a:avLst/>
            </a:prstGeom>
            <a:solidFill>
              <a:srgbClr val="791230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152132" y="84554"/>
              <a:ext cx="2534668" cy="7232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3200" spc="50" dirty="0" err="1">
                  <a:solidFill>
                    <a:srgbClr val="FFEFBC"/>
                  </a:solidFill>
                  <a:latin typeface="Trade Gothic LT Pro" pitchFamily="34" charset="0"/>
                </a:rPr>
                <a:t>kancellar.hu</a:t>
              </a:r>
              <a:endParaRPr lang="hu-HU" sz="3200" spc="50" dirty="0">
                <a:solidFill>
                  <a:srgbClr val="FFEFBC"/>
                </a:solidFill>
                <a:latin typeface="Trade Gothic LT Pro" pitchFamily="34" charset="0"/>
              </a:endParaRPr>
            </a:p>
            <a:p>
              <a:r>
                <a:rPr lang="hu-HU" sz="900" dirty="0">
                  <a:solidFill>
                    <a:srgbClr val="FFEFBC"/>
                  </a:solidFill>
                  <a:latin typeface="Trade Gothic LT Pro" pitchFamily="34" charset="0"/>
                </a:rPr>
                <a:t>AZ INFORMATIKAI BIZTONSAG SZAKÉRTŐJE</a:t>
              </a:r>
              <a:endParaRPr lang="en-US" sz="900" dirty="0">
                <a:solidFill>
                  <a:srgbClr val="FFEFBC"/>
                </a:solidFill>
                <a:latin typeface="Trade Gothic LT Pro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16213"/>
            <a:ext cx="5715000" cy="1143000"/>
          </a:xfrm>
        </p:spPr>
        <p:txBody>
          <a:bodyPr/>
          <a:lstStyle/>
          <a:p>
            <a:r>
              <a:rPr lang="hu-HU" dirty="0">
                <a:solidFill>
                  <a:srgbClr val="FFEFBC"/>
                </a:solidFill>
                <a:latin typeface="Trade Gothic LT Pro" pitchFamily="34" charset="0"/>
                <a:cs typeface="Times New Roman" panose="02020603050405020304" pitchFamily="18" charset="0"/>
              </a:rPr>
              <a:t>M</a:t>
            </a:r>
            <a:r>
              <a:rPr lang="en-US" dirty="0" err="1">
                <a:solidFill>
                  <a:srgbClr val="FFEFBC"/>
                </a:solidFill>
                <a:latin typeface="Trade Gothic LT Pro" pitchFamily="34" charset="0"/>
                <a:cs typeface="Times New Roman" panose="02020603050405020304" pitchFamily="18" charset="0"/>
              </a:rPr>
              <a:t>egfelelés</a:t>
            </a:r>
            <a:endParaRPr lang="en-US" dirty="0">
              <a:solidFill>
                <a:srgbClr val="FFEFBC"/>
              </a:solidFill>
              <a:latin typeface="Trade Gothic LT Pro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8982832"/>
              </p:ext>
            </p:extLst>
          </p:nvPr>
        </p:nvGraphicFramePr>
        <p:xfrm>
          <a:off x="457200" y="2514600"/>
          <a:ext cx="8229600" cy="3611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42936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41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52400" y="2133600"/>
            <a:ext cx="8839200" cy="3962400"/>
          </a:xfrm>
          <a:prstGeom prst="roundRect">
            <a:avLst/>
          </a:prstGeom>
          <a:solidFill>
            <a:srgbClr val="791230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381000" y="-11009"/>
            <a:ext cx="8458200" cy="914400"/>
            <a:chOff x="381000" y="0"/>
            <a:chExt cx="8458200" cy="914400"/>
          </a:xfrm>
        </p:grpSpPr>
        <p:sp>
          <p:nvSpPr>
            <p:cNvPr id="6" name="Rounded Rectangle 5"/>
            <p:cNvSpPr/>
            <p:nvPr/>
          </p:nvSpPr>
          <p:spPr>
            <a:xfrm>
              <a:off x="381000" y="0"/>
              <a:ext cx="8458200" cy="914400"/>
            </a:xfrm>
            <a:prstGeom prst="roundRect">
              <a:avLst/>
            </a:prstGeom>
            <a:solidFill>
              <a:srgbClr val="791230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152132" y="84554"/>
              <a:ext cx="2534668" cy="7232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3200" spc="50" dirty="0" err="1">
                  <a:solidFill>
                    <a:srgbClr val="FFEFBC"/>
                  </a:solidFill>
                  <a:latin typeface="Trade Gothic LT Pro" pitchFamily="34" charset="0"/>
                </a:rPr>
                <a:t>kancellar.hu</a:t>
              </a:r>
              <a:endParaRPr lang="hu-HU" sz="3200" spc="50" dirty="0">
                <a:solidFill>
                  <a:srgbClr val="FFEFBC"/>
                </a:solidFill>
                <a:latin typeface="Trade Gothic LT Pro" pitchFamily="34" charset="0"/>
              </a:endParaRPr>
            </a:p>
            <a:p>
              <a:r>
                <a:rPr lang="hu-HU" sz="900" dirty="0">
                  <a:solidFill>
                    <a:srgbClr val="FFEFBC"/>
                  </a:solidFill>
                  <a:latin typeface="Trade Gothic LT Pro" pitchFamily="34" charset="0"/>
                </a:rPr>
                <a:t>AZ INFORMATIKAI BIZTONSAG SZAKÉRTŐJE</a:t>
              </a:r>
              <a:endParaRPr lang="en-US" sz="900" dirty="0">
                <a:solidFill>
                  <a:srgbClr val="FFEFBC"/>
                </a:solidFill>
                <a:latin typeface="Trade Gothic LT Pro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5334000" cy="1143000"/>
          </a:xfrm>
        </p:spPr>
        <p:txBody>
          <a:bodyPr>
            <a:normAutofit/>
          </a:bodyPr>
          <a:lstStyle/>
          <a:p>
            <a:r>
              <a:rPr lang="hu-HU" sz="3200" dirty="0" err="1">
                <a:solidFill>
                  <a:srgbClr val="FFEFBC"/>
                </a:solidFill>
                <a:latin typeface="Trade Gothic LT Pro" pitchFamily="34" charset="0"/>
                <a:cs typeface="Times New Roman" panose="02020603050405020304" pitchFamily="18" charset="0"/>
              </a:rPr>
              <a:t>Kancellar.hu</a:t>
            </a:r>
            <a:r>
              <a:rPr lang="hu-HU" sz="3200" dirty="0">
                <a:solidFill>
                  <a:srgbClr val="FFEFBC"/>
                </a:solidFill>
                <a:latin typeface="Trade Gothic LT Pro" pitchFamily="34" charset="0"/>
                <a:cs typeface="Times New Roman" panose="02020603050405020304" pitchFamily="18" charset="0"/>
              </a:rPr>
              <a:t> módszertana</a:t>
            </a:r>
            <a:endParaRPr lang="en-US" sz="3200" dirty="0">
              <a:solidFill>
                <a:srgbClr val="FFEFBC"/>
              </a:solidFill>
              <a:latin typeface="Trade Gothic LT Pro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972715"/>
              </p:ext>
            </p:extLst>
          </p:nvPr>
        </p:nvGraphicFramePr>
        <p:xfrm>
          <a:off x="457200" y="2438400"/>
          <a:ext cx="8229600" cy="3687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42936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alphaModFix amt="49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914400" y="2209800"/>
            <a:ext cx="7391400" cy="4495800"/>
          </a:xfrm>
          <a:prstGeom prst="roundRect">
            <a:avLst/>
          </a:prstGeom>
          <a:solidFill>
            <a:srgbClr val="791230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381000" y="-11009"/>
            <a:ext cx="8458200" cy="914400"/>
            <a:chOff x="381000" y="0"/>
            <a:chExt cx="8458200" cy="914400"/>
          </a:xfrm>
        </p:grpSpPr>
        <p:sp>
          <p:nvSpPr>
            <p:cNvPr id="5" name="Rounded Rectangle 4"/>
            <p:cNvSpPr/>
            <p:nvPr/>
          </p:nvSpPr>
          <p:spPr>
            <a:xfrm>
              <a:off x="381000" y="0"/>
              <a:ext cx="8458200" cy="914400"/>
            </a:xfrm>
            <a:prstGeom prst="roundRect">
              <a:avLst/>
            </a:prstGeom>
            <a:solidFill>
              <a:srgbClr val="791230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152132" y="84554"/>
              <a:ext cx="2534668" cy="7232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3200" spc="50" dirty="0" err="1">
                  <a:solidFill>
                    <a:srgbClr val="FFEFBC"/>
                  </a:solidFill>
                  <a:latin typeface="Trade Gothic LT Pro" pitchFamily="34" charset="0"/>
                </a:rPr>
                <a:t>kancellar.hu</a:t>
              </a:r>
              <a:endParaRPr lang="hu-HU" sz="3200" spc="50" dirty="0">
                <a:solidFill>
                  <a:srgbClr val="FFEFBC"/>
                </a:solidFill>
                <a:latin typeface="Trade Gothic LT Pro" pitchFamily="34" charset="0"/>
              </a:endParaRPr>
            </a:p>
            <a:p>
              <a:r>
                <a:rPr lang="hu-HU" sz="900" dirty="0">
                  <a:solidFill>
                    <a:srgbClr val="FFEFBC"/>
                  </a:solidFill>
                  <a:latin typeface="Trade Gothic LT Pro" pitchFamily="34" charset="0"/>
                </a:rPr>
                <a:t>AZ INFORMATIKAI BIZTONSAG SZAKÉRTŐJE</a:t>
              </a:r>
              <a:endParaRPr lang="en-US" sz="900" dirty="0">
                <a:solidFill>
                  <a:srgbClr val="FFEFBC"/>
                </a:solidFill>
                <a:latin typeface="Trade Gothic LT Pro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43"/>
            <a:ext cx="5715000" cy="1143000"/>
          </a:xfrm>
        </p:spPr>
        <p:txBody>
          <a:bodyPr/>
          <a:lstStyle/>
          <a:p>
            <a:r>
              <a:rPr lang="hu-HU" dirty="0">
                <a:solidFill>
                  <a:srgbClr val="FFEFBC"/>
                </a:solidFill>
                <a:latin typeface="Trade Gothic LT Pro" pitchFamily="34" charset="0"/>
                <a:cs typeface="Times New Roman" panose="02020603050405020304" pitchFamily="18" charset="0"/>
              </a:rPr>
              <a:t>Miben segítünk?</a:t>
            </a:r>
            <a:endParaRPr lang="en-US" dirty="0">
              <a:solidFill>
                <a:srgbClr val="FFEFBC"/>
              </a:solidFill>
              <a:latin typeface="Trade Gothic LT Pro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966415447"/>
              </p:ext>
            </p:extLst>
          </p:nvPr>
        </p:nvGraphicFramePr>
        <p:xfrm>
          <a:off x="1524000" y="24384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42936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41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524000" y="2057400"/>
            <a:ext cx="6172200" cy="4114800"/>
          </a:xfrm>
          <a:prstGeom prst="roundRect">
            <a:avLst/>
          </a:prstGeom>
          <a:solidFill>
            <a:srgbClr val="791230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381000" y="-11009"/>
            <a:ext cx="8458200" cy="914400"/>
            <a:chOff x="381000" y="0"/>
            <a:chExt cx="8458200" cy="914400"/>
          </a:xfrm>
        </p:grpSpPr>
        <p:sp>
          <p:nvSpPr>
            <p:cNvPr id="6" name="Rounded Rectangle 5"/>
            <p:cNvSpPr/>
            <p:nvPr/>
          </p:nvSpPr>
          <p:spPr>
            <a:xfrm>
              <a:off x="381000" y="0"/>
              <a:ext cx="8458200" cy="914400"/>
            </a:xfrm>
            <a:prstGeom prst="roundRect">
              <a:avLst/>
            </a:prstGeom>
            <a:solidFill>
              <a:srgbClr val="791230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152132" y="84554"/>
              <a:ext cx="2534668" cy="7232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3200" spc="50" dirty="0" err="1">
                  <a:solidFill>
                    <a:srgbClr val="FFEFBC"/>
                  </a:solidFill>
                  <a:latin typeface="Trade Gothic LT Pro" pitchFamily="34" charset="0"/>
                </a:rPr>
                <a:t>kancellar.hu</a:t>
              </a:r>
              <a:endParaRPr lang="hu-HU" sz="3200" spc="50" dirty="0">
                <a:solidFill>
                  <a:srgbClr val="FFEFBC"/>
                </a:solidFill>
                <a:latin typeface="Trade Gothic LT Pro" pitchFamily="34" charset="0"/>
              </a:endParaRPr>
            </a:p>
            <a:p>
              <a:r>
                <a:rPr lang="hu-HU" sz="900" dirty="0">
                  <a:solidFill>
                    <a:srgbClr val="FFEFBC"/>
                  </a:solidFill>
                  <a:latin typeface="Trade Gothic LT Pro" pitchFamily="34" charset="0"/>
                </a:rPr>
                <a:t>AZ INFORMATIKAI BIZTONSAG SZAKÉRTŐJE</a:t>
              </a:r>
              <a:endParaRPr lang="en-US" sz="900" dirty="0">
                <a:solidFill>
                  <a:srgbClr val="FFEFBC"/>
                </a:solidFill>
                <a:latin typeface="Trade Gothic LT Pro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6248400" cy="563562"/>
          </a:xfrm>
        </p:spPr>
        <p:txBody>
          <a:bodyPr>
            <a:noAutofit/>
          </a:bodyPr>
          <a:lstStyle/>
          <a:p>
            <a:r>
              <a:rPr lang="hu-HU" sz="4000" dirty="0" err="1">
                <a:solidFill>
                  <a:srgbClr val="FFEFBC"/>
                </a:solidFill>
                <a:latin typeface="Trade Gothic LT Pro" pitchFamily="34" charset="0"/>
                <a:cs typeface="Times New Roman" panose="02020603050405020304" pitchFamily="18" charset="0"/>
              </a:rPr>
              <a:t>Kancellar.hu</a:t>
            </a:r>
            <a:r>
              <a:rPr lang="hu-HU" sz="4000" dirty="0">
                <a:solidFill>
                  <a:srgbClr val="FFEFBC"/>
                </a:solidFill>
                <a:latin typeface="Trade Gothic LT Pro" pitchFamily="34" charset="0"/>
                <a:cs typeface="Times New Roman" panose="02020603050405020304" pitchFamily="18" charset="0"/>
              </a:rPr>
              <a:t> előnyök</a:t>
            </a:r>
            <a:endParaRPr lang="en-US" sz="4000" dirty="0">
              <a:solidFill>
                <a:srgbClr val="FFEFBC"/>
              </a:solidFill>
              <a:latin typeface="Trade Gothic LT Pro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6423262"/>
              </p:ext>
            </p:extLst>
          </p:nvPr>
        </p:nvGraphicFramePr>
        <p:xfrm>
          <a:off x="457200" y="2362200"/>
          <a:ext cx="8229600" cy="3763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22904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752600" y="3200400"/>
            <a:ext cx="5562600" cy="914400"/>
          </a:xfrm>
          <a:prstGeom prst="roundRect">
            <a:avLst/>
          </a:prstGeom>
          <a:solidFill>
            <a:srgbClr val="79123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hu-HU" dirty="0"/>
          </a:p>
          <a:p>
            <a:pPr marL="0" indent="0" algn="ctr">
              <a:buNone/>
            </a:pPr>
            <a:endParaRPr lang="hu-HU" dirty="0"/>
          </a:p>
          <a:p>
            <a:pPr marL="0" indent="0" algn="ctr">
              <a:buNone/>
            </a:pPr>
            <a:endParaRPr lang="hu-HU" dirty="0"/>
          </a:p>
          <a:p>
            <a:pPr marL="0" indent="0" algn="ctr">
              <a:spcBef>
                <a:spcPct val="0"/>
              </a:spcBef>
              <a:buNone/>
            </a:pPr>
            <a:r>
              <a:rPr lang="hu-HU" sz="4000" dirty="0">
                <a:solidFill>
                  <a:srgbClr val="FFEFBC"/>
                </a:solidFill>
                <a:latin typeface="Trade Gothic LT Pro" pitchFamily="34" charset="0"/>
                <a:ea typeface="+mj-ea"/>
                <a:cs typeface="Times New Roman" panose="02020603050405020304" pitchFamily="18" charset="0"/>
              </a:rPr>
              <a:t>Köszönjük a figyelmet!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81000" y="-11009"/>
            <a:ext cx="8458200" cy="914400"/>
            <a:chOff x="381000" y="0"/>
            <a:chExt cx="8458200" cy="914400"/>
          </a:xfrm>
        </p:grpSpPr>
        <p:sp>
          <p:nvSpPr>
            <p:cNvPr id="6" name="Rounded Rectangle 5"/>
            <p:cNvSpPr/>
            <p:nvPr/>
          </p:nvSpPr>
          <p:spPr>
            <a:xfrm>
              <a:off x="381000" y="0"/>
              <a:ext cx="8458200" cy="914400"/>
            </a:xfrm>
            <a:prstGeom prst="roundRect">
              <a:avLst/>
            </a:prstGeom>
            <a:solidFill>
              <a:srgbClr val="791230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152132" y="84554"/>
              <a:ext cx="2534668" cy="7232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3200" spc="50" dirty="0" err="1">
                  <a:solidFill>
                    <a:srgbClr val="FFEFBC"/>
                  </a:solidFill>
                  <a:latin typeface="Trade Gothic LT Pro" pitchFamily="34" charset="0"/>
                </a:rPr>
                <a:t>kancellar.hu</a:t>
              </a:r>
              <a:endParaRPr lang="hu-HU" sz="3200" spc="50" dirty="0">
                <a:solidFill>
                  <a:srgbClr val="FFEFBC"/>
                </a:solidFill>
                <a:latin typeface="Trade Gothic LT Pro" pitchFamily="34" charset="0"/>
              </a:endParaRPr>
            </a:p>
            <a:p>
              <a:r>
                <a:rPr lang="hu-HU" sz="900" dirty="0">
                  <a:solidFill>
                    <a:srgbClr val="FFEFBC"/>
                  </a:solidFill>
                  <a:latin typeface="Trade Gothic LT Pro" pitchFamily="34" charset="0"/>
                </a:rPr>
                <a:t>AZ INFORMATIKAI BIZTONSAG SZAKÉRTŐJE</a:t>
              </a:r>
              <a:endParaRPr lang="en-US" sz="900" dirty="0">
                <a:solidFill>
                  <a:srgbClr val="FFEFBC"/>
                </a:solidFill>
                <a:latin typeface="Trade Gothic LT Pro" pitchFamily="34" charset="0"/>
              </a:endParaRPr>
            </a:p>
          </p:txBody>
        </p:sp>
      </p:grpSp>
      <p:sp>
        <p:nvSpPr>
          <p:cNvPr id="2" name="Rounded Rectangle 1"/>
          <p:cNvSpPr/>
          <p:nvPr/>
        </p:nvSpPr>
        <p:spPr>
          <a:xfrm>
            <a:off x="1905000" y="4419600"/>
            <a:ext cx="5257800" cy="1143000"/>
          </a:xfrm>
          <a:prstGeom prst="roundRect">
            <a:avLst/>
          </a:prstGeom>
          <a:solidFill>
            <a:srgbClr val="79123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rgbClr val="FFEFBC"/>
                </a:solidFill>
              </a:rPr>
              <a:t>Nyíri Tihamér – kiemelt ügyfélmenedzser</a:t>
            </a:r>
          </a:p>
          <a:p>
            <a:pPr algn="ctr"/>
            <a:r>
              <a:rPr lang="hu-HU" dirty="0">
                <a:solidFill>
                  <a:srgbClr val="FFEFBC"/>
                </a:solidFill>
              </a:rPr>
              <a:t>m: +36 30 445 5569</a:t>
            </a:r>
          </a:p>
          <a:p>
            <a:pPr algn="ctr"/>
            <a:r>
              <a:rPr lang="hu-HU" dirty="0">
                <a:solidFill>
                  <a:srgbClr val="FFEFBC"/>
                </a:solidFill>
              </a:rPr>
              <a:t>e: nyiri.tihamer@kancellar.hu</a:t>
            </a:r>
            <a:endParaRPr lang="en-US" dirty="0">
              <a:solidFill>
                <a:srgbClr val="FFEF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685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alphaModFix amt="3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81000" y="-11009"/>
            <a:ext cx="8458200" cy="914400"/>
            <a:chOff x="381000" y="0"/>
            <a:chExt cx="8458200" cy="914400"/>
          </a:xfrm>
        </p:grpSpPr>
        <p:sp>
          <p:nvSpPr>
            <p:cNvPr id="6" name="Rounded Rectangle 5"/>
            <p:cNvSpPr/>
            <p:nvPr/>
          </p:nvSpPr>
          <p:spPr>
            <a:xfrm>
              <a:off x="381000" y="0"/>
              <a:ext cx="8458200" cy="914400"/>
            </a:xfrm>
            <a:prstGeom prst="roundRect">
              <a:avLst/>
            </a:prstGeom>
            <a:solidFill>
              <a:srgbClr val="791230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152132" y="84554"/>
              <a:ext cx="2534668" cy="7232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3200" spc="50" dirty="0" err="1">
                  <a:solidFill>
                    <a:srgbClr val="FFEFBC"/>
                  </a:solidFill>
                  <a:latin typeface="Trade Gothic LT Pro" pitchFamily="34" charset="0"/>
                </a:rPr>
                <a:t>kancellar.hu</a:t>
              </a:r>
              <a:endParaRPr lang="hu-HU" sz="3200" spc="50" dirty="0">
                <a:solidFill>
                  <a:srgbClr val="FFEFBC"/>
                </a:solidFill>
                <a:latin typeface="Trade Gothic LT Pro" pitchFamily="34" charset="0"/>
              </a:endParaRPr>
            </a:p>
            <a:p>
              <a:r>
                <a:rPr lang="hu-HU" sz="900" dirty="0">
                  <a:solidFill>
                    <a:srgbClr val="FFEFBC"/>
                  </a:solidFill>
                  <a:latin typeface="Trade Gothic LT Pro" pitchFamily="34" charset="0"/>
                </a:rPr>
                <a:t>AZ INFORMATIKAI BIZTONSAG SZAKÉRTŐJE</a:t>
              </a:r>
              <a:endParaRPr lang="en-US" sz="900" dirty="0">
                <a:solidFill>
                  <a:srgbClr val="FFEFBC"/>
                </a:solidFill>
                <a:latin typeface="Trade Gothic LT Pro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5638800" cy="990600"/>
          </a:xfrm>
        </p:spPr>
        <p:txBody>
          <a:bodyPr>
            <a:normAutofit/>
          </a:bodyPr>
          <a:lstStyle/>
          <a:p>
            <a:r>
              <a:rPr lang="hu-HU" sz="4000" dirty="0">
                <a:solidFill>
                  <a:srgbClr val="FFEFBC"/>
                </a:solidFill>
                <a:latin typeface="Trade Gothic LT Pro" pitchFamily="34" charset="0"/>
                <a:cs typeface="Times New Roman" panose="02020603050405020304" pitchFamily="18" charset="0"/>
              </a:rPr>
              <a:t>Érzet vs. Modell</a:t>
            </a:r>
            <a:endParaRPr lang="en-US" sz="4000" dirty="0">
              <a:solidFill>
                <a:srgbClr val="FFEFBC"/>
              </a:solidFill>
              <a:latin typeface="Trade Gothic LT Pro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20000">
            <a:off x="1373147" y="1127053"/>
            <a:ext cx="3318663" cy="5230448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5181600" y="2667000"/>
            <a:ext cx="3505200" cy="3352800"/>
          </a:xfrm>
          <a:prstGeom prst="roundRect">
            <a:avLst/>
          </a:prstGeom>
          <a:solidFill>
            <a:srgbClr val="791230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>
                <a:solidFill>
                  <a:srgbClr val="FFEFBC"/>
                </a:solidFill>
                <a:latin typeface="Trade Gothic LT Pro" pitchFamily="34" charset="0"/>
              </a:rPr>
              <a:t>A kompromisszumok változtatják a valóságunkat</a:t>
            </a:r>
            <a:r>
              <a:rPr lang="hu-HU" sz="3200" dirty="0">
                <a:solidFill>
                  <a:srgbClr val="FFEFBC"/>
                </a:solidFill>
                <a:latin typeface="Trade Gothic LT Pro" pitchFamily="34" charset="0"/>
              </a:rPr>
              <a:t>.</a:t>
            </a:r>
            <a:br>
              <a:rPr lang="pt-BR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3800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alphaModFix amt="3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81000" y="-11009"/>
            <a:ext cx="8458200" cy="914400"/>
            <a:chOff x="381000" y="0"/>
            <a:chExt cx="8458200" cy="914400"/>
          </a:xfrm>
        </p:grpSpPr>
        <p:sp>
          <p:nvSpPr>
            <p:cNvPr id="5" name="Rounded Rectangle 4"/>
            <p:cNvSpPr/>
            <p:nvPr/>
          </p:nvSpPr>
          <p:spPr>
            <a:xfrm>
              <a:off x="381000" y="0"/>
              <a:ext cx="8458200" cy="914400"/>
            </a:xfrm>
            <a:prstGeom prst="roundRect">
              <a:avLst/>
            </a:prstGeom>
            <a:solidFill>
              <a:srgbClr val="791230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152132" y="84554"/>
              <a:ext cx="2534668" cy="7232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3200" spc="50" dirty="0" err="1">
                  <a:solidFill>
                    <a:srgbClr val="FFEFBC"/>
                  </a:solidFill>
                  <a:latin typeface="Trade Gothic LT Pro" pitchFamily="34" charset="0"/>
                </a:rPr>
                <a:t>kancellar.hu</a:t>
              </a:r>
              <a:endParaRPr lang="hu-HU" sz="3200" spc="50" dirty="0">
                <a:solidFill>
                  <a:srgbClr val="FFEFBC"/>
                </a:solidFill>
                <a:latin typeface="Trade Gothic LT Pro" pitchFamily="34" charset="0"/>
              </a:endParaRPr>
            </a:p>
            <a:p>
              <a:r>
                <a:rPr lang="hu-HU" sz="900" dirty="0">
                  <a:solidFill>
                    <a:srgbClr val="FFEFBC"/>
                  </a:solidFill>
                  <a:latin typeface="Trade Gothic LT Pro" pitchFamily="34" charset="0"/>
                </a:rPr>
                <a:t>AZ INFORMATIKAI BIZTONSAG SZAKÉRTŐJE</a:t>
              </a:r>
              <a:endParaRPr lang="en-US" sz="900" dirty="0">
                <a:solidFill>
                  <a:srgbClr val="FFEFBC"/>
                </a:solidFill>
                <a:latin typeface="Trade Gothic LT Pro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4864"/>
            <a:ext cx="5867400" cy="919264"/>
          </a:xfrm>
        </p:spPr>
        <p:txBody>
          <a:bodyPr/>
          <a:lstStyle/>
          <a:p>
            <a:r>
              <a:rPr lang="hu-HU" dirty="0">
                <a:solidFill>
                  <a:srgbClr val="FFEFBC"/>
                </a:solidFill>
                <a:latin typeface="Trade Gothic LT Pro" pitchFamily="34" charset="0"/>
                <a:cs typeface="Times New Roman" panose="02020603050405020304" pitchFamily="18" charset="0"/>
              </a:rPr>
              <a:t>Mire figyeljünk?</a:t>
            </a:r>
            <a:endParaRPr lang="en-US" dirty="0">
              <a:solidFill>
                <a:srgbClr val="FFEFBC"/>
              </a:solidFill>
              <a:latin typeface="Trade Gothic LT Pro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 rot="-180000">
            <a:off x="2879586" y="1150096"/>
            <a:ext cx="5285866" cy="2438400"/>
            <a:chOff x="2133600" y="1228129"/>
            <a:chExt cx="5285866" cy="2438400"/>
          </a:xfrm>
        </p:grpSpPr>
        <p:sp>
          <p:nvSpPr>
            <p:cNvPr id="9" name="Rounded Rectangle 8"/>
            <p:cNvSpPr/>
            <p:nvPr/>
          </p:nvSpPr>
          <p:spPr>
            <a:xfrm>
              <a:off x="2133600" y="1228129"/>
              <a:ext cx="5105400" cy="2438400"/>
            </a:xfrm>
            <a:prstGeom prst="roundRect">
              <a:avLst/>
            </a:prstGeom>
            <a:solidFill>
              <a:srgbClr val="791230">
                <a:alpha val="6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286000" y="1523999"/>
              <a:ext cx="5133466" cy="18466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hu-HU" sz="3200" dirty="0">
                  <a:solidFill>
                    <a:srgbClr val="FFEFBC"/>
                  </a:solidFill>
                  <a:latin typeface="Trade Gothic LT Pro" pitchFamily="34" charset="0"/>
                </a:rPr>
                <a:t>A biztonság nem csak a valóságról szól, hanem az érzésről ÉS a valóságról. </a:t>
              </a:r>
              <a:br>
                <a:rPr lang="pt-BR" dirty="0">
                  <a:latin typeface="Trade Gothic LT Pro" pitchFamily="34" charset="0"/>
                </a:rPr>
              </a:br>
              <a:endParaRPr lang="en-US" dirty="0">
                <a:latin typeface="Trade Gothic LT Pro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81458" y="3894537"/>
            <a:ext cx="8155851" cy="2262271"/>
            <a:chOff x="588638" y="3856439"/>
            <a:chExt cx="8155851" cy="2262271"/>
          </a:xfrm>
        </p:grpSpPr>
        <p:sp>
          <p:nvSpPr>
            <p:cNvPr id="11" name="Rounded Rectangle 10"/>
            <p:cNvSpPr/>
            <p:nvPr/>
          </p:nvSpPr>
          <p:spPr>
            <a:xfrm rot="300000">
              <a:off x="588638" y="3856439"/>
              <a:ext cx="8153400" cy="2138303"/>
            </a:xfrm>
            <a:prstGeom prst="roundRect">
              <a:avLst/>
            </a:prstGeom>
            <a:solidFill>
              <a:srgbClr val="791230">
                <a:alpha val="6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 rot="300000">
              <a:off x="1048290" y="4056607"/>
              <a:ext cx="7696199" cy="20621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hu-HU" sz="3200" dirty="0">
                  <a:solidFill>
                    <a:srgbClr val="FFEFBC"/>
                  </a:solidFill>
                  <a:latin typeface="Trade Gothic LT Pro" pitchFamily="34" charset="0"/>
                </a:rPr>
                <a:t>H</a:t>
              </a:r>
              <a:r>
                <a:rPr lang="en-US" sz="3200" dirty="0">
                  <a:solidFill>
                    <a:srgbClr val="FFEFBC"/>
                  </a:solidFill>
                  <a:latin typeface="Trade Gothic LT Pro" pitchFamily="34" charset="0"/>
                </a:rPr>
                <a:t>a </a:t>
              </a:r>
              <a:r>
                <a:rPr lang="en-US" sz="3200" dirty="0" err="1">
                  <a:solidFill>
                    <a:srgbClr val="FFEFBC"/>
                  </a:solidFill>
                  <a:latin typeface="Trade Gothic LT Pro" pitchFamily="34" charset="0"/>
                </a:rPr>
                <a:t>az</a:t>
              </a:r>
              <a:r>
                <a:rPr lang="en-US" sz="3200" dirty="0">
                  <a:solidFill>
                    <a:srgbClr val="FFEFBC"/>
                  </a:solidFill>
                  <a:latin typeface="Trade Gothic LT Pro" pitchFamily="34" charset="0"/>
                </a:rPr>
                <a:t> </a:t>
              </a:r>
              <a:r>
                <a:rPr lang="en-US" sz="3200" dirty="0" err="1">
                  <a:solidFill>
                    <a:srgbClr val="FFEFBC"/>
                  </a:solidFill>
                  <a:latin typeface="Trade Gothic LT Pro" pitchFamily="34" charset="0"/>
                </a:rPr>
                <a:t>érzéseink</a:t>
              </a:r>
              <a:r>
                <a:rPr lang="en-US" sz="3200" dirty="0">
                  <a:solidFill>
                    <a:srgbClr val="FFEFBC"/>
                  </a:solidFill>
                  <a:latin typeface="Trade Gothic LT Pro" pitchFamily="34" charset="0"/>
                </a:rPr>
                <a:t> </a:t>
              </a:r>
              <a:r>
                <a:rPr lang="en-US" sz="3200" dirty="0" err="1">
                  <a:solidFill>
                    <a:srgbClr val="FFEFBC"/>
                  </a:solidFill>
                  <a:latin typeface="Trade Gothic LT Pro" pitchFamily="34" charset="0"/>
                </a:rPr>
                <a:t>közel</a:t>
              </a:r>
              <a:r>
                <a:rPr lang="en-US" sz="3200" dirty="0">
                  <a:solidFill>
                    <a:srgbClr val="FFEFBC"/>
                  </a:solidFill>
                  <a:latin typeface="Trade Gothic LT Pro" pitchFamily="34" charset="0"/>
                </a:rPr>
                <a:t> </a:t>
              </a:r>
              <a:r>
                <a:rPr lang="en-US" sz="3200" dirty="0" err="1">
                  <a:solidFill>
                    <a:srgbClr val="FFEFBC"/>
                  </a:solidFill>
                  <a:latin typeface="Trade Gothic LT Pro" pitchFamily="34" charset="0"/>
                </a:rPr>
                <a:t>megegyeznek</a:t>
              </a:r>
              <a:r>
                <a:rPr lang="en-US" sz="3200" dirty="0">
                  <a:solidFill>
                    <a:srgbClr val="FFEFBC"/>
                  </a:solidFill>
                  <a:latin typeface="Trade Gothic LT Pro" pitchFamily="34" charset="0"/>
                </a:rPr>
                <a:t> a </a:t>
              </a:r>
              <a:r>
                <a:rPr lang="hu-HU" sz="3200" dirty="0">
                  <a:solidFill>
                    <a:srgbClr val="FFEFBC"/>
                  </a:solidFill>
                  <a:latin typeface="Trade Gothic LT Pro" pitchFamily="34" charset="0"/>
                </a:rPr>
                <a:t>v</a:t>
              </a:r>
              <a:r>
                <a:rPr lang="en-US" sz="3200" dirty="0" err="1">
                  <a:solidFill>
                    <a:srgbClr val="FFEFBC"/>
                  </a:solidFill>
                  <a:latin typeface="Trade Gothic LT Pro" pitchFamily="34" charset="0"/>
                </a:rPr>
                <a:t>alósággal</a:t>
              </a:r>
              <a:r>
                <a:rPr lang="hu-HU" sz="3200" dirty="0">
                  <a:solidFill>
                    <a:srgbClr val="FFEFBC"/>
                  </a:solidFill>
                  <a:latin typeface="Trade Gothic LT Pro" pitchFamily="34" charset="0"/>
                </a:rPr>
                <a:t>, </a:t>
              </a:r>
              <a:r>
                <a:rPr lang="en-US" sz="3200" dirty="0" err="1">
                  <a:solidFill>
                    <a:srgbClr val="FFEFBC"/>
                  </a:solidFill>
                  <a:latin typeface="Trade Gothic LT Pro" pitchFamily="34" charset="0"/>
                </a:rPr>
                <a:t>akkor</a:t>
              </a:r>
              <a:r>
                <a:rPr lang="en-US" sz="3200" dirty="0">
                  <a:solidFill>
                    <a:srgbClr val="FFEFBC"/>
                  </a:solidFill>
                  <a:latin typeface="Trade Gothic LT Pro" pitchFamily="34" charset="0"/>
                </a:rPr>
                <a:t> </a:t>
              </a:r>
              <a:r>
                <a:rPr lang="en-US" sz="3200" dirty="0" err="1">
                  <a:solidFill>
                    <a:srgbClr val="FFEFBC"/>
                  </a:solidFill>
                  <a:latin typeface="Trade Gothic LT Pro" pitchFamily="34" charset="0"/>
                </a:rPr>
                <a:t>jobb</a:t>
              </a:r>
              <a:r>
                <a:rPr lang="hu-HU" sz="3200" dirty="0">
                  <a:solidFill>
                    <a:srgbClr val="FFEFBC"/>
                  </a:solidFill>
                  <a:latin typeface="Trade Gothic LT Pro" pitchFamily="34" charset="0"/>
                </a:rPr>
                <a:t> </a:t>
              </a:r>
              <a:r>
                <a:rPr lang="en-US" sz="3200" dirty="0" err="1">
                  <a:solidFill>
                    <a:srgbClr val="FFEFBC"/>
                  </a:solidFill>
                  <a:latin typeface="Trade Gothic LT Pro" pitchFamily="34" charset="0"/>
                </a:rPr>
                <a:t>biztonsági</a:t>
              </a:r>
              <a:r>
                <a:rPr lang="en-US" sz="3200" dirty="0">
                  <a:solidFill>
                    <a:srgbClr val="FFEFBC"/>
                  </a:solidFill>
                  <a:latin typeface="Trade Gothic LT Pro" pitchFamily="34" charset="0"/>
                </a:rPr>
                <a:t> </a:t>
              </a:r>
              <a:r>
                <a:rPr lang="en-US" sz="3200" dirty="0" err="1">
                  <a:solidFill>
                    <a:srgbClr val="FFEFBC"/>
                  </a:solidFill>
                  <a:latin typeface="Trade Gothic LT Pro" pitchFamily="34" charset="0"/>
                </a:rPr>
                <a:t>kompromisszumokat</a:t>
              </a:r>
              <a:r>
                <a:rPr lang="en-US" sz="3200" dirty="0">
                  <a:solidFill>
                    <a:srgbClr val="FFEFBC"/>
                  </a:solidFill>
                  <a:latin typeface="Trade Gothic LT Pro" pitchFamily="34" charset="0"/>
                </a:rPr>
                <a:t> </a:t>
              </a:r>
              <a:r>
                <a:rPr lang="en-US" sz="3200" dirty="0" err="1">
                  <a:solidFill>
                    <a:srgbClr val="FFEFBC"/>
                  </a:solidFill>
                  <a:latin typeface="Trade Gothic LT Pro" pitchFamily="34" charset="0"/>
                </a:rPr>
                <a:t>fogunk</a:t>
              </a:r>
              <a:r>
                <a:rPr lang="en-US" sz="3200" dirty="0">
                  <a:solidFill>
                    <a:srgbClr val="FFEFBC"/>
                  </a:solidFill>
                  <a:latin typeface="Trade Gothic LT Pro" pitchFamily="34" charset="0"/>
                </a:rPr>
                <a:t> </a:t>
              </a:r>
              <a:r>
                <a:rPr lang="en-US" sz="3200" dirty="0" err="1">
                  <a:solidFill>
                    <a:srgbClr val="FFEFBC"/>
                  </a:solidFill>
                  <a:latin typeface="Trade Gothic LT Pro" pitchFamily="34" charset="0"/>
                </a:rPr>
                <a:t>tudni</a:t>
              </a:r>
              <a:r>
                <a:rPr lang="hu-HU" sz="3200" dirty="0">
                  <a:solidFill>
                    <a:srgbClr val="FFEFBC"/>
                  </a:solidFill>
                  <a:latin typeface="Trade Gothic LT Pro" pitchFamily="34" charset="0"/>
                </a:rPr>
                <a:t> </a:t>
              </a:r>
              <a:r>
                <a:rPr lang="en-US" sz="3200" dirty="0" err="1">
                  <a:solidFill>
                    <a:srgbClr val="FFEFBC"/>
                  </a:solidFill>
                  <a:latin typeface="Trade Gothic LT Pro" pitchFamily="34" charset="0"/>
                </a:rPr>
                <a:t>hozni</a:t>
              </a:r>
              <a:r>
                <a:rPr lang="hu-HU" sz="3200" dirty="0">
                  <a:solidFill>
                    <a:srgbClr val="FFEFBC"/>
                  </a:solidFill>
                  <a:latin typeface="Trade Gothic LT Pro" pitchFamily="34" charset="0"/>
                </a:rPr>
                <a:t>.</a:t>
              </a:r>
              <a:r>
                <a:rPr lang="en-US" sz="3200" dirty="0">
                  <a:solidFill>
                    <a:srgbClr val="FFEFBC"/>
                  </a:solidFill>
                  <a:latin typeface="Trade Gothic LT Pro" pitchFamily="34" charset="0"/>
                </a:rPr>
                <a:t> </a:t>
              </a:r>
              <a:br>
                <a:rPr lang="en-US" sz="3200" dirty="0">
                  <a:solidFill>
                    <a:srgbClr val="FFEFBC"/>
                  </a:solidFill>
                  <a:latin typeface="Trade Gothic LT Pro" pitchFamily="34" charset="0"/>
                </a:rPr>
              </a:br>
              <a:endParaRPr lang="en-US" sz="3200" dirty="0">
                <a:solidFill>
                  <a:srgbClr val="FFEFBC"/>
                </a:solidFill>
                <a:latin typeface="Trade Gothic LT Pro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54415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alphaModFix amt="6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81000" y="-11009"/>
            <a:ext cx="8458200" cy="914400"/>
            <a:chOff x="381000" y="0"/>
            <a:chExt cx="8458200" cy="914400"/>
          </a:xfrm>
        </p:grpSpPr>
        <p:sp>
          <p:nvSpPr>
            <p:cNvPr id="8" name="Rounded Rectangle 7"/>
            <p:cNvSpPr/>
            <p:nvPr/>
          </p:nvSpPr>
          <p:spPr>
            <a:xfrm>
              <a:off x="381000" y="0"/>
              <a:ext cx="8458200" cy="914400"/>
            </a:xfrm>
            <a:prstGeom prst="roundRect">
              <a:avLst/>
            </a:prstGeom>
            <a:solidFill>
              <a:srgbClr val="791230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152132" y="84554"/>
              <a:ext cx="2534668" cy="7232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3200" spc="50" dirty="0" err="1">
                  <a:solidFill>
                    <a:srgbClr val="FFEFBC"/>
                  </a:solidFill>
                  <a:latin typeface="Trade Gothic LT Pro" pitchFamily="34" charset="0"/>
                </a:rPr>
                <a:t>kancellar.hu</a:t>
              </a:r>
              <a:endParaRPr lang="hu-HU" sz="3200" spc="50" dirty="0">
                <a:solidFill>
                  <a:srgbClr val="FFEFBC"/>
                </a:solidFill>
                <a:latin typeface="Trade Gothic LT Pro" pitchFamily="34" charset="0"/>
              </a:endParaRPr>
            </a:p>
            <a:p>
              <a:r>
                <a:rPr lang="hu-HU" sz="900" dirty="0">
                  <a:solidFill>
                    <a:srgbClr val="FFEFBC"/>
                  </a:solidFill>
                  <a:latin typeface="Trade Gothic LT Pro" pitchFamily="34" charset="0"/>
                </a:rPr>
                <a:t>AZ INFORMATIKAI BIZTONSAG SZAKÉRTŐJE</a:t>
              </a:r>
              <a:endParaRPr lang="en-US" sz="900" dirty="0">
                <a:solidFill>
                  <a:srgbClr val="FFEFBC"/>
                </a:solidFill>
                <a:latin typeface="Trade Gothic LT Pro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13" y="0"/>
            <a:ext cx="6613187" cy="944562"/>
          </a:xfrm>
        </p:spPr>
        <p:txBody>
          <a:bodyPr/>
          <a:lstStyle/>
          <a:p>
            <a:r>
              <a:rPr lang="hu-HU" sz="3600" dirty="0">
                <a:solidFill>
                  <a:srgbClr val="FFEFBC"/>
                </a:solidFill>
                <a:latin typeface="Trade Gothic LT Pro" pitchFamily="34" charset="0"/>
                <a:cs typeface="Times New Roman" panose="02020603050405020304" pitchFamily="18" charset="0"/>
              </a:rPr>
              <a:t>GDPR </a:t>
            </a:r>
            <a:r>
              <a:rPr lang="hu-HU" sz="3600" dirty="0" err="1">
                <a:solidFill>
                  <a:srgbClr val="FFEFBC"/>
                </a:solidFill>
                <a:latin typeface="Trade Gothic LT Pro" pitchFamily="34" charset="0"/>
                <a:cs typeface="Times New Roman" panose="02020603050405020304" pitchFamily="18" charset="0"/>
              </a:rPr>
              <a:t>-Mennyi</a:t>
            </a:r>
            <a:r>
              <a:rPr lang="hu-HU" sz="3600" dirty="0">
                <a:solidFill>
                  <a:srgbClr val="FFEFBC"/>
                </a:solidFill>
                <a:latin typeface="Trade Gothic LT Pro" pitchFamily="34" charset="0"/>
                <a:cs typeface="Times New Roman" panose="02020603050405020304" pitchFamily="18" charset="0"/>
              </a:rPr>
              <a:t> időnk van</a:t>
            </a:r>
            <a:r>
              <a:rPr lang="hu-HU" dirty="0">
                <a:solidFill>
                  <a:srgbClr val="FFEFBC"/>
                </a:solidFill>
                <a:latin typeface="Trade Gothic LT Pro" pitchFamily="34" charset="0"/>
                <a:cs typeface="Times New Roman" panose="02020603050405020304" pitchFamily="18" charset="0"/>
              </a:rPr>
              <a:t>?</a:t>
            </a:r>
            <a:endParaRPr lang="en-US" dirty="0">
              <a:solidFill>
                <a:srgbClr val="FFEFBC"/>
              </a:solidFill>
              <a:latin typeface="Trade Gothic LT Pro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513772" y="1962945"/>
            <a:ext cx="4610100" cy="3505200"/>
          </a:xfrm>
          <a:prstGeom prst="roundRect">
            <a:avLst/>
          </a:prstGeom>
          <a:solidFill>
            <a:srgbClr val="791230">
              <a:alpha val="64000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971800" y="2534445"/>
            <a:ext cx="3886200" cy="2362200"/>
          </a:xfrm>
        </p:spPr>
        <p:txBody>
          <a:bodyPr/>
          <a:lstStyle/>
          <a:p>
            <a:pPr algn="ctr"/>
            <a:r>
              <a:rPr lang="hu-HU" sz="9600" dirty="0">
                <a:solidFill>
                  <a:srgbClr val="FFEFBC"/>
                </a:solidFill>
                <a:latin typeface="Trade Gothic LT Pro" pitchFamily="34" charset="0"/>
              </a:rPr>
              <a:t>2018.</a:t>
            </a:r>
            <a:r>
              <a:rPr lang="hu-HU" sz="8800" dirty="0">
                <a:solidFill>
                  <a:srgbClr val="FFEFBC"/>
                </a:solidFill>
                <a:latin typeface="Trade Gothic LT Pro" pitchFamily="34" charset="0"/>
              </a:rPr>
              <a:t> </a:t>
            </a:r>
            <a:r>
              <a:rPr lang="hu-HU" sz="6000" dirty="0">
                <a:solidFill>
                  <a:srgbClr val="FFEFBC"/>
                </a:solidFill>
                <a:latin typeface="Trade Gothic LT Pro" pitchFamily="34" charset="0"/>
              </a:rPr>
              <a:t>május 25.</a:t>
            </a:r>
            <a:endParaRPr lang="en-US" sz="6000" dirty="0">
              <a:solidFill>
                <a:srgbClr val="FFEFBC"/>
              </a:solidFill>
              <a:latin typeface="Trade Gothic LT Pro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676400" y="1295400"/>
            <a:ext cx="6172200" cy="5029200"/>
          </a:xfrm>
          <a:prstGeom prst="roundRect">
            <a:avLst/>
          </a:prstGeom>
          <a:solidFill>
            <a:schemeClr val="tx1">
              <a:alpha val="98000"/>
            </a:schemeClr>
          </a:solidFill>
          <a:effectLst>
            <a:softEdge rad="355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5123" y="2639220"/>
            <a:ext cx="2870200" cy="215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470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5" grpId="0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alphaModFix amt="62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381000" y="2667000"/>
            <a:ext cx="8610600" cy="3352800"/>
          </a:xfrm>
          <a:prstGeom prst="roundRect">
            <a:avLst/>
          </a:prstGeom>
          <a:solidFill>
            <a:srgbClr val="79123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381000" y="-11009"/>
            <a:ext cx="8458200" cy="914400"/>
            <a:chOff x="381000" y="0"/>
            <a:chExt cx="8458200" cy="914400"/>
          </a:xfrm>
        </p:grpSpPr>
        <p:sp>
          <p:nvSpPr>
            <p:cNvPr id="9" name="Rounded Rectangle 8"/>
            <p:cNvSpPr/>
            <p:nvPr/>
          </p:nvSpPr>
          <p:spPr>
            <a:xfrm>
              <a:off x="381000" y="0"/>
              <a:ext cx="8458200" cy="914400"/>
            </a:xfrm>
            <a:prstGeom prst="roundRect">
              <a:avLst/>
            </a:prstGeom>
            <a:solidFill>
              <a:srgbClr val="791230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152132" y="84554"/>
              <a:ext cx="2534668" cy="7232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3200" spc="50" dirty="0" err="1">
                  <a:solidFill>
                    <a:srgbClr val="FFEFBC"/>
                  </a:solidFill>
                  <a:latin typeface="Trade Gothic LT Pro" pitchFamily="34" charset="0"/>
                </a:rPr>
                <a:t>kancellar.hu</a:t>
              </a:r>
              <a:endParaRPr lang="hu-HU" sz="3200" spc="50" dirty="0">
                <a:solidFill>
                  <a:srgbClr val="FFEFBC"/>
                </a:solidFill>
                <a:latin typeface="Trade Gothic LT Pro" pitchFamily="34" charset="0"/>
              </a:endParaRPr>
            </a:p>
            <a:p>
              <a:r>
                <a:rPr lang="hu-HU" sz="900" dirty="0">
                  <a:solidFill>
                    <a:srgbClr val="FFEFBC"/>
                  </a:solidFill>
                  <a:latin typeface="Trade Gothic LT Pro" pitchFamily="34" charset="0"/>
                </a:rPr>
                <a:t>AZ INFORMATIKAI BIZTONSAG SZAKÉRTŐJE</a:t>
              </a:r>
              <a:endParaRPr lang="en-US" sz="900" dirty="0">
                <a:solidFill>
                  <a:srgbClr val="FFEFBC"/>
                </a:solidFill>
                <a:latin typeface="Trade Gothic LT Pro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2426"/>
            <a:ext cx="6477000" cy="868362"/>
          </a:xfrm>
        </p:spPr>
        <p:txBody>
          <a:bodyPr/>
          <a:lstStyle/>
          <a:p>
            <a:r>
              <a:rPr lang="hu-HU" dirty="0">
                <a:solidFill>
                  <a:srgbClr val="FFEFBC"/>
                </a:solidFill>
                <a:latin typeface="Trade Gothic LT Pro" pitchFamily="34" charset="0"/>
                <a:cs typeface="Times New Roman" panose="02020603050405020304" pitchFamily="18" charset="0"/>
              </a:rPr>
              <a:t>Mennyi ideig tart?</a:t>
            </a:r>
            <a:endParaRPr lang="en-US" dirty="0">
              <a:solidFill>
                <a:srgbClr val="FFEFBC"/>
              </a:solidFill>
              <a:latin typeface="Trade Gothic LT Pro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5544800" y="1371600"/>
            <a:ext cx="13106400" cy="2743200"/>
          </a:xfrm>
          <a:prstGeom prst="roundRect">
            <a:avLst/>
          </a:prstGeom>
          <a:solidFill>
            <a:srgbClr val="791230">
              <a:alpha val="61000"/>
            </a:srgbClr>
          </a:solidFill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556165"/>
              </p:ext>
            </p:extLst>
          </p:nvPr>
        </p:nvGraphicFramePr>
        <p:xfrm>
          <a:off x="457200" y="2667000"/>
          <a:ext cx="31927800" cy="3459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915627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0834 0.02567 L -1.25416 0.0034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125" y="-11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4" grpId="1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85800" y="1447800"/>
            <a:ext cx="8001000" cy="1524000"/>
          </a:xfrm>
          <a:prstGeom prst="roundRect">
            <a:avLst/>
          </a:prstGeom>
          <a:solidFill>
            <a:srgbClr val="79123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381000" y="-11009"/>
            <a:ext cx="8458200" cy="914400"/>
            <a:chOff x="381000" y="0"/>
            <a:chExt cx="8458200" cy="914400"/>
          </a:xfrm>
        </p:grpSpPr>
        <p:sp>
          <p:nvSpPr>
            <p:cNvPr id="6" name="Rounded Rectangle 5"/>
            <p:cNvSpPr/>
            <p:nvPr/>
          </p:nvSpPr>
          <p:spPr>
            <a:xfrm>
              <a:off x="381000" y="0"/>
              <a:ext cx="8458200" cy="914400"/>
            </a:xfrm>
            <a:prstGeom prst="roundRect">
              <a:avLst/>
            </a:prstGeom>
            <a:solidFill>
              <a:srgbClr val="791230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152132" y="84554"/>
              <a:ext cx="2534668" cy="7232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3200" spc="50" dirty="0" err="1">
                  <a:solidFill>
                    <a:srgbClr val="FFEFBC"/>
                  </a:solidFill>
                  <a:latin typeface="Trade Gothic LT Pro" pitchFamily="34" charset="0"/>
                </a:rPr>
                <a:t>kancellar.hu</a:t>
              </a:r>
              <a:endParaRPr lang="hu-HU" sz="3200" spc="50" dirty="0">
                <a:solidFill>
                  <a:srgbClr val="FFEFBC"/>
                </a:solidFill>
                <a:latin typeface="Trade Gothic LT Pro" pitchFamily="34" charset="0"/>
              </a:endParaRPr>
            </a:p>
            <a:p>
              <a:r>
                <a:rPr lang="hu-HU" sz="900" dirty="0">
                  <a:solidFill>
                    <a:srgbClr val="FFEFBC"/>
                  </a:solidFill>
                  <a:latin typeface="Trade Gothic LT Pro" pitchFamily="34" charset="0"/>
                </a:rPr>
                <a:t>AZ INFORMATIKAI BIZTONSAG SZAKÉRTŐJE</a:t>
              </a:r>
              <a:endParaRPr lang="en-US" sz="900" dirty="0">
                <a:solidFill>
                  <a:srgbClr val="FFEFBC"/>
                </a:solidFill>
                <a:latin typeface="Trade Gothic LT Pro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5638800" cy="990600"/>
          </a:xfrm>
        </p:spPr>
        <p:txBody>
          <a:bodyPr>
            <a:normAutofit/>
          </a:bodyPr>
          <a:lstStyle/>
          <a:p>
            <a:r>
              <a:rPr lang="hu-HU" sz="4000" dirty="0">
                <a:solidFill>
                  <a:srgbClr val="FFEFBC"/>
                </a:solidFill>
                <a:latin typeface="Trade Gothic LT Pro" pitchFamily="34" charset="0"/>
                <a:cs typeface="Times New Roman" panose="02020603050405020304" pitchFamily="18" charset="0"/>
              </a:rPr>
              <a:t>Kinek a felelőssége?</a:t>
            </a:r>
            <a:endParaRPr lang="en-US" sz="4000" dirty="0">
              <a:solidFill>
                <a:srgbClr val="FFEFBC"/>
              </a:solidFill>
              <a:latin typeface="Trade Gothic LT Pro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76400"/>
            <a:ext cx="8229600" cy="1524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u-HU" dirty="0">
                <a:solidFill>
                  <a:srgbClr val="FFEFBC"/>
                </a:solidFill>
                <a:latin typeface="Trade Gothic LT Pro" pitchFamily="34" charset="0"/>
              </a:rPr>
              <a:t>Az adatkezelő felelőssége a GDPR konform működés!</a:t>
            </a:r>
          </a:p>
          <a:p>
            <a:pPr marL="0" indent="0" algn="ctr">
              <a:buNone/>
            </a:pPr>
            <a:endParaRPr lang="hu-HU" dirty="0">
              <a:latin typeface="Trade Gothic LT Pro" pitchFamily="34" charset="0"/>
            </a:endParaRPr>
          </a:p>
          <a:p>
            <a:pPr marL="0" indent="0" algn="ctr">
              <a:buNone/>
            </a:pPr>
            <a:endParaRPr lang="en-US" dirty="0">
              <a:latin typeface="Trade Gothic LT Pro" pitchFamily="34" charset="0"/>
            </a:endParaRPr>
          </a:p>
        </p:txBody>
      </p:sp>
      <p:pic>
        <p:nvPicPr>
          <p:cNvPr id="2050" name="Picture 2" descr="D:\Users\nyitih\Desktop\work\GDPR prezi\pointing-finger-1922074_1280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33600" y="3200400"/>
            <a:ext cx="4546600" cy="340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936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alphaModFix amt="59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81000" y="-11009"/>
            <a:ext cx="8458200" cy="914400"/>
            <a:chOff x="381000" y="0"/>
            <a:chExt cx="8458200" cy="914400"/>
          </a:xfrm>
        </p:grpSpPr>
        <p:sp>
          <p:nvSpPr>
            <p:cNvPr id="5" name="Rounded Rectangle 4"/>
            <p:cNvSpPr/>
            <p:nvPr/>
          </p:nvSpPr>
          <p:spPr>
            <a:xfrm>
              <a:off x="381000" y="0"/>
              <a:ext cx="8458200" cy="914400"/>
            </a:xfrm>
            <a:prstGeom prst="roundRect">
              <a:avLst/>
            </a:prstGeom>
            <a:solidFill>
              <a:srgbClr val="791230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152132" y="84554"/>
              <a:ext cx="2534668" cy="7232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3200" spc="50" dirty="0" err="1">
                  <a:solidFill>
                    <a:srgbClr val="FFEFBC"/>
                  </a:solidFill>
                  <a:latin typeface="Trade Gothic LT Pro" pitchFamily="34" charset="0"/>
                </a:rPr>
                <a:t>kancellar.hu</a:t>
              </a:r>
              <a:endParaRPr lang="hu-HU" sz="3200" spc="50" dirty="0">
                <a:solidFill>
                  <a:srgbClr val="FFEFBC"/>
                </a:solidFill>
                <a:latin typeface="Trade Gothic LT Pro" pitchFamily="34" charset="0"/>
              </a:endParaRPr>
            </a:p>
            <a:p>
              <a:r>
                <a:rPr lang="hu-HU" sz="900" dirty="0">
                  <a:solidFill>
                    <a:srgbClr val="FFEFBC"/>
                  </a:solidFill>
                  <a:latin typeface="Trade Gothic LT Pro" pitchFamily="34" charset="0"/>
                </a:rPr>
                <a:t>AZ INFORMATIKAI BIZTONSAG SZAKÉRTŐJE</a:t>
              </a:r>
              <a:endParaRPr lang="en-US" sz="900" dirty="0">
                <a:solidFill>
                  <a:srgbClr val="FFEFBC"/>
                </a:solidFill>
                <a:latin typeface="Trade Gothic LT Pro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4864"/>
            <a:ext cx="5867400" cy="919264"/>
          </a:xfrm>
        </p:spPr>
        <p:txBody>
          <a:bodyPr/>
          <a:lstStyle/>
          <a:p>
            <a:r>
              <a:rPr lang="hu-HU" dirty="0">
                <a:solidFill>
                  <a:srgbClr val="FFEFBC"/>
                </a:solidFill>
                <a:latin typeface="Trade Gothic LT Pro" pitchFamily="34" charset="0"/>
                <a:cs typeface="Times New Roman" panose="02020603050405020304" pitchFamily="18" charset="0"/>
              </a:rPr>
              <a:t>Felkészülés</a:t>
            </a:r>
            <a:endParaRPr lang="en-US" dirty="0">
              <a:solidFill>
                <a:srgbClr val="FFEFBC"/>
              </a:solidFill>
              <a:latin typeface="Trade Gothic LT Pro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403973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268579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28600" y="2133600"/>
            <a:ext cx="8763000" cy="4114800"/>
          </a:xfrm>
          <a:prstGeom prst="roundRect">
            <a:avLst/>
          </a:prstGeom>
          <a:solidFill>
            <a:srgbClr val="79123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381000" y="-11009"/>
            <a:ext cx="8458200" cy="914400"/>
            <a:chOff x="381000" y="0"/>
            <a:chExt cx="8458200" cy="914400"/>
          </a:xfrm>
        </p:grpSpPr>
        <p:sp>
          <p:nvSpPr>
            <p:cNvPr id="9" name="Rounded Rectangle 8"/>
            <p:cNvSpPr/>
            <p:nvPr/>
          </p:nvSpPr>
          <p:spPr>
            <a:xfrm>
              <a:off x="381000" y="0"/>
              <a:ext cx="8458200" cy="914400"/>
            </a:xfrm>
            <a:prstGeom prst="roundRect">
              <a:avLst/>
            </a:prstGeom>
            <a:solidFill>
              <a:srgbClr val="791230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152132" y="84554"/>
              <a:ext cx="2534668" cy="7232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3200" spc="50" dirty="0" err="1">
                  <a:solidFill>
                    <a:srgbClr val="FFEFBC"/>
                  </a:solidFill>
                  <a:latin typeface="Trade Gothic LT Pro" pitchFamily="34" charset="0"/>
                </a:rPr>
                <a:t>kancellar.hu</a:t>
              </a:r>
              <a:endParaRPr lang="hu-HU" sz="3200" spc="50" dirty="0">
                <a:solidFill>
                  <a:srgbClr val="FFEFBC"/>
                </a:solidFill>
                <a:latin typeface="Trade Gothic LT Pro" pitchFamily="34" charset="0"/>
              </a:endParaRPr>
            </a:p>
            <a:p>
              <a:r>
                <a:rPr lang="hu-HU" sz="900" dirty="0">
                  <a:solidFill>
                    <a:srgbClr val="FFEFBC"/>
                  </a:solidFill>
                  <a:latin typeface="Trade Gothic LT Pro" pitchFamily="34" charset="0"/>
                </a:rPr>
                <a:t>AZ INFORMATIKAI BIZTONSAG SZAKÉRTŐJE</a:t>
              </a:r>
              <a:endParaRPr lang="en-US" sz="900" dirty="0">
                <a:solidFill>
                  <a:srgbClr val="FFEFBC"/>
                </a:solidFill>
                <a:latin typeface="Trade Gothic LT Pro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76200"/>
            <a:ext cx="6400800" cy="1143000"/>
          </a:xfrm>
        </p:spPr>
        <p:txBody>
          <a:bodyPr>
            <a:normAutofit/>
          </a:bodyPr>
          <a:lstStyle/>
          <a:p>
            <a:r>
              <a:rPr lang="hu-HU" sz="4000" dirty="0">
                <a:solidFill>
                  <a:srgbClr val="FFEFBC"/>
                </a:solidFill>
                <a:latin typeface="Trade Gothic LT Pro" pitchFamily="34" charset="0"/>
                <a:cs typeface="Times New Roman" panose="02020603050405020304" pitchFamily="18" charset="0"/>
              </a:rPr>
              <a:t>Hogyan kezdjük el?</a:t>
            </a:r>
            <a:endParaRPr lang="en-US" sz="4000" dirty="0">
              <a:solidFill>
                <a:srgbClr val="FFEFBC"/>
              </a:solidFill>
              <a:latin typeface="Trade Gothic LT Pro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8728371"/>
              </p:ext>
            </p:extLst>
          </p:nvPr>
        </p:nvGraphicFramePr>
        <p:xfrm>
          <a:off x="457200" y="18288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42936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alphaModFix amt="48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838200" y="2286000"/>
            <a:ext cx="7391400" cy="4114800"/>
          </a:xfrm>
          <a:prstGeom prst="roundRect">
            <a:avLst/>
          </a:prstGeom>
          <a:solidFill>
            <a:srgbClr val="79123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381000" y="-11009"/>
            <a:ext cx="8458200" cy="914400"/>
            <a:chOff x="381000" y="0"/>
            <a:chExt cx="8458200" cy="914400"/>
          </a:xfrm>
        </p:grpSpPr>
        <p:sp>
          <p:nvSpPr>
            <p:cNvPr id="6" name="Rounded Rectangle 5"/>
            <p:cNvSpPr/>
            <p:nvPr/>
          </p:nvSpPr>
          <p:spPr>
            <a:xfrm>
              <a:off x="381000" y="0"/>
              <a:ext cx="8458200" cy="914400"/>
            </a:xfrm>
            <a:prstGeom prst="roundRect">
              <a:avLst/>
            </a:prstGeom>
            <a:solidFill>
              <a:srgbClr val="791230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152132" y="84554"/>
              <a:ext cx="2534668" cy="7232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3200" spc="50" dirty="0" err="1">
                  <a:solidFill>
                    <a:srgbClr val="FFEFBC"/>
                  </a:solidFill>
                  <a:latin typeface="Trade Gothic LT Pro" pitchFamily="34" charset="0"/>
                </a:rPr>
                <a:t>kancellar.hu</a:t>
              </a:r>
              <a:endParaRPr lang="hu-HU" sz="3200" spc="50" dirty="0">
                <a:solidFill>
                  <a:srgbClr val="FFEFBC"/>
                </a:solidFill>
                <a:latin typeface="Trade Gothic LT Pro" pitchFamily="34" charset="0"/>
              </a:endParaRPr>
            </a:p>
            <a:p>
              <a:r>
                <a:rPr lang="hu-HU" sz="900" dirty="0">
                  <a:solidFill>
                    <a:srgbClr val="FFEFBC"/>
                  </a:solidFill>
                  <a:latin typeface="Trade Gothic LT Pro" pitchFamily="34" charset="0"/>
                </a:rPr>
                <a:t>AZ INFORMATIKAI BIZTONSAG SZAKÉRTŐJE</a:t>
              </a:r>
              <a:endParaRPr lang="en-US" sz="900" dirty="0">
                <a:solidFill>
                  <a:srgbClr val="FFEFBC"/>
                </a:solidFill>
                <a:latin typeface="Trade Gothic LT Pro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76200"/>
            <a:ext cx="6248400" cy="1143000"/>
          </a:xfrm>
        </p:spPr>
        <p:txBody>
          <a:bodyPr/>
          <a:lstStyle/>
          <a:p>
            <a:r>
              <a:rPr lang="hu-HU" dirty="0">
                <a:solidFill>
                  <a:srgbClr val="FFEFBC"/>
                </a:solidFill>
                <a:latin typeface="Trade Gothic LT Pro" pitchFamily="34" charset="0"/>
                <a:cs typeface="Times New Roman" panose="02020603050405020304" pitchFamily="18" charset="0"/>
              </a:rPr>
              <a:t>Adatvagyonleltár</a:t>
            </a:r>
            <a:endParaRPr lang="en-US" dirty="0">
              <a:solidFill>
                <a:srgbClr val="FFEFBC"/>
              </a:solidFill>
              <a:latin typeface="Trade Gothic LT Pro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5268326"/>
              </p:ext>
            </p:extLst>
          </p:nvPr>
        </p:nvGraphicFramePr>
        <p:xfrm>
          <a:off x="457200" y="2438400"/>
          <a:ext cx="8229600" cy="3687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915627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2806</TotalTime>
  <Words>619</Words>
  <Application>Microsoft Office PowerPoint</Application>
  <PresentationFormat>Diavetítés a képernyőre (4:3 oldalarány)</PresentationFormat>
  <Paragraphs>149</Paragraphs>
  <Slides>16</Slides>
  <Notes>12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16</vt:i4>
      </vt:variant>
    </vt:vector>
  </HeadingPairs>
  <TitlesOfParts>
    <vt:vector size="22" baseType="lpstr">
      <vt:lpstr>Arial</vt:lpstr>
      <vt:lpstr>Calibri</vt:lpstr>
      <vt:lpstr>Times New Roman</vt:lpstr>
      <vt:lpstr>Trade Gothic LT Pro</vt:lpstr>
      <vt:lpstr>Wingdings</vt:lpstr>
      <vt:lpstr>Office Theme</vt:lpstr>
      <vt:lpstr> Biztonság és GDPR</vt:lpstr>
      <vt:lpstr>Érzet vs. Modell</vt:lpstr>
      <vt:lpstr>Mire figyeljünk?</vt:lpstr>
      <vt:lpstr>GDPR -Mennyi időnk van?</vt:lpstr>
      <vt:lpstr>Mennyi ideig tart?</vt:lpstr>
      <vt:lpstr>Kinek a felelőssége?</vt:lpstr>
      <vt:lpstr>Felkészülés</vt:lpstr>
      <vt:lpstr>Hogyan kezdjük el?</vt:lpstr>
      <vt:lpstr>Adatvagyonleltár</vt:lpstr>
      <vt:lpstr>Adattérkép</vt:lpstr>
      <vt:lpstr>GAP analízis</vt:lpstr>
      <vt:lpstr>Megfelelés</vt:lpstr>
      <vt:lpstr>Kancellar.hu módszertana</vt:lpstr>
      <vt:lpstr>Miben segítünk?</vt:lpstr>
      <vt:lpstr>Kancellar.hu előnyök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Kancellar.hu - GDPR</dc:title>
  <dc:creator>Windows User</dc:creator>
  <cp:lastModifiedBy>Gilincsek Szabolcs</cp:lastModifiedBy>
  <cp:revision>72</cp:revision>
  <dcterms:created xsi:type="dcterms:W3CDTF">2017-08-27T19:18:17Z</dcterms:created>
  <dcterms:modified xsi:type="dcterms:W3CDTF">2018-02-17T12:58:35Z</dcterms:modified>
</cp:coreProperties>
</file>