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1" r:id="rId3"/>
    <p:sldId id="267" r:id="rId4"/>
    <p:sldId id="285" r:id="rId5"/>
    <p:sldId id="286" r:id="rId6"/>
    <p:sldId id="287" r:id="rId7"/>
    <p:sldId id="260" r:id="rId8"/>
    <p:sldId id="269" r:id="rId9"/>
    <p:sldId id="261" r:id="rId10"/>
    <p:sldId id="283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B17E57"/>
    <a:srgbClr val="FFF1C5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AC7A2-1609-4CD5-8C16-E30AF8FF647A}" type="datetimeFigureOut">
              <a:rPr lang="hu-HU" smtClean="0"/>
              <a:pPr/>
              <a:t>2019. 05. 28.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D2627-4A9A-4633-A291-A7ACD8C8E92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7165-A2E9-4F6D-9EC5-DC55C0734581}" type="datetimeFigureOut">
              <a:rPr lang="hu-HU" smtClean="0"/>
              <a:pPr/>
              <a:t>2019. 05. 28.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1018-08F7-4EBF-B60E-FC167B4CC6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7165-A2E9-4F6D-9EC5-DC55C0734581}" type="datetimeFigureOut">
              <a:rPr lang="hu-HU" smtClean="0"/>
              <a:pPr/>
              <a:t>2019. 05. 28.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1018-08F7-4EBF-B60E-FC167B4CC6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7165-A2E9-4F6D-9EC5-DC55C0734581}" type="datetimeFigureOut">
              <a:rPr lang="hu-HU" smtClean="0"/>
              <a:pPr/>
              <a:t>2019. 05. 28.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1018-08F7-4EBF-B60E-FC167B4CC6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7165-A2E9-4F6D-9EC5-DC55C0734581}" type="datetimeFigureOut">
              <a:rPr lang="hu-HU" smtClean="0"/>
              <a:pPr/>
              <a:t>2019. 05. 28.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1018-08F7-4EBF-B60E-FC167B4CC6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7165-A2E9-4F6D-9EC5-DC55C0734581}" type="datetimeFigureOut">
              <a:rPr lang="hu-HU" smtClean="0"/>
              <a:pPr/>
              <a:t>2019. 05. 28.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1018-08F7-4EBF-B60E-FC167B4CC6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7165-A2E9-4F6D-9EC5-DC55C0734581}" type="datetimeFigureOut">
              <a:rPr lang="hu-HU" smtClean="0"/>
              <a:pPr/>
              <a:t>2019. 05. 28.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1018-08F7-4EBF-B60E-FC167B4CC6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7165-A2E9-4F6D-9EC5-DC55C0734581}" type="datetimeFigureOut">
              <a:rPr lang="hu-HU" smtClean="0"/>
              <a:pPr/>
              <a:t>2019. 05. 28.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1018-08F7-4EBF-B60E-FC167B4CC6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7165-A2E9-4F6D-9EC5-DC55C0734581}" type="datetimeFigureOut">
              <a:rPr lang="hu-HU" smtClean="0"/>
              <a:pPr/>
              <a:t>2019. 05. 28.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1018-08F7-4EBF-B60E-FC167B4CC6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7165-A2E9-4F6D-9EC5-DC55C0734581}" type="datetimeFigureOut">
              <a:rPr lang="hu-HU" smtClean="0"/>
              <a:pPr/>
              <a:t>2019. 05. 28.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1018-08F7-4EBF-B60E-FC167B4CC6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7165-A2E9-4F6D-9EC5-DC55C0734581}" type="datetimeFigureOut">
              <a:rPr lang="hu-HU" smtClean="0"/>
              <a:pPr/>
              <a:t>2019. 05. 28.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61018-08F7-4EBF-B60E-FC167B4CC67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7165-A2E9-4F6D-9EC5-DC55C0734581}" type="datetimeFigureOut">
              <a:rPr lang="hu-HU" smtClean="0"/>
              <a:pPr/>
              <a:t>2019. 05. 28.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3F961018-08F7-4EBF-B60E-FC167B4CC67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6A7165-A2E9-4F6D-9EC5-DC55C0734581}" type="datetimeFigureOut">
              <a:rPr lang="hu-HU" smtClean="0"/>
              <a:pPr/>
              <a:t>2019. 05. 28.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961018-08F7-4EBF-B60E-FC167B4CC67A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37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75531" y="1514475"/>
            <a:ext cx="9999657" cy="904874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MacroKlinika</a:t>
            </a:r>
            <a:r>
              <a:rPr lang="hu-H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bemutatása</a:t>
            </a:r>
            <a:endParaRPr lang="hu-HU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2428518"/>
            <a:ext cx="5040937" cy="430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edworks\Downloads\FB_IMG_155302932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191625"/>
            <a:ext cx="8212157" cy="6531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dworks\Downloads\19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57" y="166254"/>
            <a:ext cx="5890161" cy="3740728"/>
          </a:xfrm>
          <a:prstGeom prst="rect">
            <a:avLst/>
          </a:prstGeom>
          <a:noFill/>
        </p:spPr>
      </p:pic>
      <p:pic>
        <p:nvPicPr>
          <p:cNvPr id="3" name="Picture 3" descr="C:\Users\Medworks\Downloads\18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199" y="3265714"/>
            <a:ext cx="6191003" cy="3354780"/>
          </a:xfrm>
          <a:prstGeom prst="rect">
            <a:avLst/>
          </a:prstGeom>
          <a:noFill/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115" y="1009992"/>
            <a:ext cx="2107675" cy="179988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7" y="4248491"/>
            <a:ext cx="2865122" cy="2446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edworks\Downloads\13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04" y="178130"/>
            <a:ext cx="5795158" cy="3847605"/>
          </a:xfrm>
          <a:prstGeom prst="rect">
            <a:avLst/>
          </a:prstGeom>
          <a:noFill/>
        </p:spPr>
      </p:pic>
      <p:pic>
        <p:nvPicPr>
          <p:cNvPr id="24579" name="Picture 3" descr="C:\Users\Medworks\Downloads\14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266" y="2921329"/>
            <a:ext cx="6911440" cy="3776355"/>
          </a:xfrm>
          <a:prstGeom prst="rect">
            <a:avLst/>
          </a:prstGeom>
          <a:noFill/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77" y="931811"/>
            <a:ext cx="1942687" cy="165899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5" y="4250965"/>
            <a:ext cx="2865122" cy="2446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128155"/>
            <a:ext cx="10515600" cy="191192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MRC-Radiológia Kft. által üzemeltetett, a kor színvonalát meghaladó</a:t>
            </a:r>
            <a:br>
              <a:rPr lang="hu-HU" sz="36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6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spc="3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MacroKlinika</a:t>
            </a:r>
            <a:r>
              <a:rPr lang="hu-HU" sz="33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3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3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3037" y="2951635"/>
            <a:ext cx="9305925" cy="3527425"/>
          </a:xfrm>
        </p:spPr>
        <p:txBody>
          <a:bodyPr/>
          <a:lstStyle/>
          <a:p>
            <a:r>
              <a:rPr lang="hu-H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hu-H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1.400 </a:t>
            </a:r>
            <a:r>
              <a:rPr lang="hu-H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baseline="30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-en </a:t>
            </a:r>
            <a:r>
              <a:rPr lang="hu-H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működik Miskolc </a:t>
            </a:r>
            <a:r>
              <a:rPr lang="hu-H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szívében, a Macropolis </a:t>
            </a:r>
            <a:r>
              <a:rPr lang="hu-H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Épületkomplexumban</a:t>
            </a:r>
          </a:p>
          <a:p>
            <a:r>
              <a:rPr lang="hu-H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magas színvonalú</a:t>
            </a:r>
          </a:p>
          <a:p>
            <a:r>
              <a:rPr lang="hu-H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azonnali </a:t>
            </a:r>
            <a:r>
              <a:rPr lang="hu-H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 rövid időn </a:t>
            </a:r>
            <a:r>
              <a:rPr lang="hu-H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belüli</a:t>
            </a:r>
          </a:p>
          <a:p>
            <a:r>
              <a:rPr lang="hu-H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betegorientált</a:t>
            </a:r>
          </a:p>
          <a:p>
            <a:r>
              <a:rPr lang="hu-H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minőségi </a:t>
            </a:r>
            <a:r>
              <a:rPr lang="hu-H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egészségügyi szolgáltatást </a:t>
            </a:r>
            <a:r>
              <a:rPr lang="hu-HU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nyújt </a:t>
            </a:r>
            <a:r>
              <a:rPr lang="hu-H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pácienseinek</a:t>
            </a:r>
            <a:br>
              <a:rPr lang="hu-HU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401" y="4305641"/>
            <a:ext cx="2865122" cy="244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macroklinika.hu/wp-content/uploads/2018/03/macro_koronari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1" y="760887"/>
            <a:ext cx="3965162" cy="2363189"/>
          </a:xfrm>
          <a:prstGeom prst="rect">
            <a:avLst/>
          </a:prstGeom>
          <a:noFill/>
        </p:spPr>
      </p:pic>
      <p:pic>
        <p:nvPicPr>
          <p:cNvPr id="43012" name="Picture 4" descr="MacroKlinika menedzserszÅ±rÃ©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881" y="3975511"/>
            <a:ext cx="3978233" cy="2339438"/>
          </a:xfrm>
          <a:prstGeom prst="rect">
            <a:avLst/>
          </a:prstGeom>
          <a:noFill/>
        </p:spPr>
      </p:pic>
      <p:pic>
        <p:nvPicPr>
          <p:cNvPr id="43014" name="Picture 6" descr="MacroKlinika drogtesz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4183" y="3990109"/>
            <a:ext cx="3763281" cy="2315687"/>
          </a:xfrm>
          <a:prstGeom prst="rect">
            <a:avLst/>
          </a:prstGeom>
          <a:noFill/>
        </p:spPr>
      </p:pic>
      <p:pic>
        <p:nvPicPr>
          <p:cNvPr id="43016" name="Picture 8" descr="MacroKlinika sportorvosi vizsgÃ¡l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0254" y="3990109"/>
            <a:ext cx="3610098" cy="2291939"/>
          </a:xfrm>
          <a:prstGeom prst="rect">
            <a:avLst/>
          </a:prstGeom>
          <a:noFill/>
        </p:spPr>
      </p:pic>
      <p:pic>
        <p:nvPicPr>
          <p:cNvPr id="43018" name="Picture 10" descr="Macroklinika - fÃ©mallergia tesz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24604" y="760887"/>
            <a:ext cx="3615748" cy="2280062"/>
          </a:xfrm>
          <a:prstGeom prst="rect">
            <a:avLst/>
          </a:prstGeom>
          <a:noFill/>
        </p:spPr>
      </p:pic>
      <p:pic>
        <p:nvPicPr>
          <p:cNvPr id="44034" name="Picture 2" descr="C:\Users\Medworks\Downloads\FB_IMG_15530310049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5714" y="772761"/>
            <a:ext cx="3906982" cy="2351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30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Medworks\Downloads\FB_IMG_1553028162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3194" y="760021"/>
            <a:ext cx="7374576" cy="4358245"/>
          </a:xfrm>
          <a:prstGeom prst="rect">
            <a:avLst/>
          </a:prstGeom>
          <a:noFill/>
        </p:spPr>
      </p:pic>
      <p:pic>
        <p:nvPicPr>
          <p:cNvPr id="41988" name="Picture 4" descr="https://macroklinika.hu/wp-content/uploads/2017/11/gyermek_ideggyogyasz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27" y="5330535"/>
            <a:ext cx="2400300" cy="1200150"/>
          </a:xfrm>
          <a:prstGeom prst="rect">
            <a:avLst/>
          </a:prstGeom>
          <a:noFill/>
        </p:spPr>
      </p:pic>
      <p:pic>
        <p:nvPicPr>
          <p:cNvPr id="41990" name="Picture 6" descr="https://macroklinika.hu/wp-content/uploads/2016/06/gyermek_kardiolog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8140" y="5342413"/>
            <a:ext cx="2400300" cy="1200150"/>
          </a:xfrm>
          <a:prstGeom prst="rect">
            <a:avLst/>
          </a:prstGeom>
          <a:noFill/>
        </p:spPr>
      </p:pic>
      <p:pic>
        <p:nvPicPr>
          <p:cNvPr id="41992" name="Picture 8" descr="https://macroklinika.hu/wp-content/uploads/2016/06/gyermek-pulmonolog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8945" y="5330537"/>
            <a:ext cx="2365872" cy="1200150"/>
          </a:xfrm>
          <a:prstGeom prst="rect">
            <a:avLst/>
          </a:prstGeom>
          <a:noFill/>
        </p:spPr>
      </p:pic>
      <p:pic>
        <p:nvPicPr>
          <p:cNvPr id="41994" name="Picture 10" descr="https://macroklinika.hu/wp-content/uploads/2017/11/gyermek_sebesz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13331" y="5342412"/>
            <a:ext cx="2400300" cy="1200150"/>
          </a:xfrm>
          <a:prstGeom prst="rect">
            <a:avLst/>
          </a:prstGeom>
          <a:noFill/>
        </p:spPr>
      </p:pic>
      <p:pic>
        <p:nvPicPr>
          <p:cNvPr id="41996" name="Picture 12" descr="5 Ã©ves stÃ¡tus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75762" y="5343895"/>
            <a:ext cx="2185060" cy="1187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68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114424" y="565150"/>
            <a:ext cx="10163175" cy="1082675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hu-HU" sz="3000" b="1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Radiológiai képalkotó központunk az egyik legmodernebb</a:t>
            </a:r>
            <a:br>
              <a:rPr lang="hu-HU" sz="3000" b="1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9700" y="1458097"/>
            <a:ext cx="9439275" cy="4709341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MR</a:t>
            </a:r>
          </a:p>
          <a:p>
            <a:endParaRPr lang="hu-HU" sz="1200" b="1" dirty="0" smtClean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u-HU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CT</a:t>
            </a:r>
          </a:p>
          <a:p>
            <a:endParaRPr lang="hu-HU" sz="1200" b="1" dirty="0" smtClean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u-HU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Ultrahang</a:t>
            </a:r>
          </a:p>
          <a:p>
            <a:endParaRPr lang="hu-HU" sz="1200" b="1" dirty="0" smtClean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u-HU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röntgen</a:t>
            </a:r>
            <a:r>
              <a:rPr lang="hu-HU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eszközparkkal bír,</a:t>
            </a:r>
          </a:p>
          <a:p>
            <a:pPr marL="0" indent="0">
              <a:buNone/>
            </a:pPr>
            <a:endParaRPr lang="hu-HU" dirty="0" smtClean="0">
              <a:solidFill>
                <a:srgbClr val="6633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ezáltal </a:t>
            </a:r>
            <a:r>
              <a:rPr lang="hu-HU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lehetőség</a:t>
            </a:r>
            <a:r>
              <a:rPr lang="hu-HU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ünk van bármely betegség </a:t>
            </a:r>
            <a:r>
              <a:rPr lang="hu-HU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gyors </a:t>
            </a:r>
            <a:r>
              <a:rPr lang="hu-HU" b="1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és </a:t>
            </a:r>
            <a:r>
              <a:rPr lang="hu-HU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pontos diagnosztizálására</a:t>
            </a:r>
            <a:endParaRPr lang="hu-HU" b="1" dirty="0">
              <a:solidFill>
                <a:srgbClr val="6633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65" y="4315166"/>
            <a:ext cx="2865122" cy="2446719"/>
          </a:xfrm>
          <a:prstGeom prst="rect">
            <a:avLst/>
          </a:prstGeom>
        </p:spPr>
      </p:pic>
      <p:pic>
        <p:nvPicPr>
          <p:cNvPr id="23554" name="Picture 2" descr="https://macroklinika.hu/wp-content/uploads/2016/06/radiolog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9224" y="1549182"/>
            <a:ext cx="3443843" cy="1983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5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edworks\Downloads\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30" y="225631"/>
            <a:ext cx="5486401" cy="3277590"/>
          </a:xfrm>
          <a:prstGeom prst="rect">
            <a:avLst/>
          </a:prstGeom>
          <a:noFill/>
        </p:spPr>
      </p:pic>
      <p:pic>
        <p:nvPicPr>
          <p:cNvPr id="26627" name="Picture 3" descr="C:\Users\Medworks\Downloads\2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8291" y="225630"/>
            <a:ext cx="5688279" cy="3295402"/>
          </a:xfrm>
          <a:prstGeom prst="rect">
            <a:avLst/>
          </a:prstGeom>
          <a:noFill/>
        </p:spPr>
      </p:pic>
      <p:pic>
        <p:nvPicPr>
          <p:cNvPr id="26628" name="Picture 4" descr="C:\Users\Medworks\Downloads\20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2043" y="3776354"/>
            <a:ext cx="5617028" cy="2933206"/>
          </a:xfrm>
          <a:prstGeom prst="rect">
            <a:avLst/>
          </a:prstGeom>
          <a:noFill/>
        </p:spPr>
      </p:pic>
      <p:pic>
        <p:nvPicPr>
          <p:cNvPr id="26630" name="Picture 6" descr="Macro Klinika fényképe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757" y="3776352"/>
            <a:ext cx="5438899" cy="2903517"/>
          </a:xfrm>
          <a:prstGeom prst="rect">
            <a:avLst/>
          </a:prstGeom>
          <a:noFill/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0" t="6075" r="8539" b="6075"/>
          <a:stretch/>
        </p:blipFill>
        <p:spPr>
          <a:xfrm>
            <a:off x="3638550" y="504824"/>
            <a:ext cx="5448300" cy="483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114424" y="565150"/>
            <a:ext cx="10163175" cy="1082675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hu-HU" sz="3000" b="1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/>
            </a:r>
            <a:br>
              <a:rPr lang="hu-HU" sz="3000" b="1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endParaRPr lang="hu-HU" sz="3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7649" y="336550"/>
            <a:ext cx="10031371" cy="5901553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hu-HU" sz="3600" b="1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Klinikánkon </a:t>
            </a:r>
            <a:r>
              <a:rPr lang="hu-HU" sz="3600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megtalálható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hu-HU" sz="3600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számos </a:t>
            </a:r>
            <a:r>
              <a:rPr lang="hu-HU" sz="36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szakterületet felölelő szakrendelések </a:t>
            </a:r>
            <a:r>
              <a:rPr lang="hu-HU" sz="3600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működnek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hu-HU" sz="3600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magasan </a:t>
            </a:r>
            <a:r>
              <a:rPr lang="hu-HU" sz="36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kvalifikált </a:t>
            </a:r>
            <a:r>
              <a:rPr lang="hu-HU" sz="3600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szakorvosok </a:t>
            </a:r>
            <a:r>
              <a:rPr lang="hu-HU" sz="36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</a:t>
            </a:r>
            <a:r>
              <a:rPr lang="hu-HU" sz="3600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szakdolgozók lelkiismeretes munkája, szoros szakmai konzultáció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hu-HU" sz="3600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 </a:t>
            </a:r>
            <a:r>
              <a:rPr lang="hu-HU" sz="3600" dirty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alváslabor készülékeinkkel egy komplex, otthon alkalmazható </a:t>
            </a:r>
            <a:r>
              <a:rPr lang="hu-HU" sz="3600" dirty="0" smtClean="0">
                <a:solidFill>
                  <a:srgbClr val="66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alvásvizsgálat</a:t>
            </a:r>
            <a:endParaRPr lang="hu-HU" sz="3600" dirty="0">
              <a:solidFill>
                <a:srgbClr val="66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rgbClr val="6633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562" y="4457700"/>
            <a:ext cx="2721534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76</Words>
  <Application>Microsoft Office PowerPoint</Application>
  <PresentationFormat>Szélesvásznú</PresentationFormat>
  <Paragraphs>22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Calibri</vt:lpstr>
      <vt:lpstr>Constantia</vt:lpstr>
      <vt:lpstr>Times New Roman</vt:lpstr>
      <vt:lpstr>Wingdings 2</vt:lpstr>
      <vt:lpstr>Áramlás</vt:lpstr>
      <vt:lpstr>A MacroKlinika bemutatása</vt:lpstr>
      <vt:lpstr>PowerPoint-bemutató</vt:lpstr>
      <vt:lpstr>PowerPoint-bemutató</vt:lpstr>
      <vt:lpstr>  Az MRC-Radiológia Kft. által üzemeltetett, a kor színvonalát meghaladó  MacroKlinika </vt:lpstr>
      <vt:lpstr>PowerPoint-bemutató</vt:lpstr>
      <vt:lpstr>PowerPoint-bemutató</vt:lpstr>
      <vt:lpstr>Radiológiai képalkotó központunk az egyik legmodernebb </vt:lpstr>
      <vt:lpstr>PowerPoint-bemutató</vt:lpstr>
      <vt:lpstr>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Macro Klinika bemutatása</dc:title>
  <dc:creator>macropolis</dc:creator>
  <cp:lastModifiedBy>SimonZsuzsi</cp:lastModifiedBy>
  <cp:revision>87</cp:revision>
  <dcterms:created xsi:type="dcterms:W3CDTF">2017-12-05T09:15:33Z</dcterms:created>
  <dcterms:modified xsi:type="dcterms:W3CDTF">2019-05-28T10:00:37Z</dcterms:modified>
</cp:coreProperties>
</file>